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0"/>
  </p:handoutMasterIdLst>
  <p:sldIdLst>
    <p:sldId id="257" r:id="rId3"/>
    <p:sldId id="410" r:id="rId5"/>
    <p:sldId id="408" r:id="rId6"/>
    <p:sldId id="411" r:id="rId7"/>
    <p:sldId id="475" r:id="rId8"/>
    <p:sldId id="407" r:id="rId9"/>
    <p:sldId id="455" r:id="rId10"/>
    <p:sldId id="356" r:id="rId11"/>
    <p:sldId id="357" r:id="rId12"/>
    <p:sldId id="358" r:id="rId13"/>
    <p:sldId id="272" r:id="rId14"/>
    <p:sldId id="354" r:id="rId15"/>
    <p:sldId id="376" r:id="rId16"/>
    <p:sldId id="355" r:id="rId17"/>
    <p:sldId id="273" r:id="rId18"/>
    <p:sldId id="277" r:id="rId19"/>
    <p:sldId id="274" r:id="rId20"/>
    <p:sldId id="276" r:id="rId21"/>
    <p:sldId id="359" r:id="rId22"/>
    <p:sldId id="302" r:id="rId23"/>
    <p:sldId id="289" r:id="rId24"/>
    <p:sldId id="261" r:id="rId25"/>
    <p:sldId id="417" r:id="rId26"/>
    <p:sldId id="415" r:id="rId27"/>
    <p:sldId id="416" r:id="rId28"/>
    <p:sldId id="418" r:id="rId29"/>
    <p:sldId id="293" r:id="rId30"/>
    <p:sldId id="303" r:id="rId31"/>
    <p:sldId id="422" r:id="rId32"/>
    <p:sldId id="426" r:id="rId33"/>
    <p:sldId id="423" r:id="rId34"/>
    <p:sldId id="424" r:id="rId35"/>
    <p:sldId id="436" r:id="rId36"/>
    <p:sldId id="429" r:id="rId37"/>
    <p:sldId id="430" r:id="rId38"/>
    <p:sldId id="427" r:id="rId39"/>
    <p:sldId id="438" r:id="rId40"/>
    <p:sldId id="439" r:id="rId41"/>
    <p:sldId id="437" r:id="rId42"/>
    <p:sldId id="431" r:id="rId43"/>
    <p:sldId id="435" r:id="rId44"/>
    <p:sldId id="434" r:id="rId45"/>
    <p:sldId id="370" r:id="rId46"/>
    <p:sldId id="308" r:id="rId47"/>
    <p:sldId id="309" r:id="rId48"/>
    <p:sldId id="329" r:id="rId49"/>
    <p:sldId id="442" r:id="rId50"/>
    <p:sldId id="443" r:id="rId51"/>
    <p:sldId id="380" r:id="rId52"/>
    <p:sldId id="399" r:id="rId53"/>
    <p:sldId id="400" r:id="rId54"/>
    <p:sldId id="401" r:id="rId55"/>
    <p:sldId id="445" r:id="rId56"/>
    <p:sldId id="446" r:id="rId57"/>
    <p:sldId id="447" r:id="rId58"/>
    <p:sldId id="291" r:id="rId59"/>
    <p:sldId id="457" r:id="rId60"/>
    <p:sldId id="310" r:id="rId61"/>
    <p:sldId id="464" r:id="rId62"/>
    <p:sldId id="465" r:id="rId63"/>
    <p:sldId id="466" r:id="rId64"/>
    <p:sldId id="467" r:id="rId65"/>
    <p:sldId id="468" r:id="rId66"/>
    <p:sldId id="469" r:id="rId67"/>
    <p:sldId id="470" r:id="rId68"/>
    <p:sldId id="471" r:id="rId69"/>
    <p:sldId id="462" r:id="rId70"/>
    <p:sldId id="395" r:id="rId71"/>
    <p:sldId id="381" r:id="rId72"/>
    <p:sldId id="460" r:id="rId73"/>
    <p:sldId id="459" r:id="rId74"/>
    <p:sldId id="472" r:id="rId75"/>
    <p:sldId id="402" r:id="rId76"/>
    <p:sldId id="456" r:id="rId77"/>
    <p:sldId id="373" r:id="rId78"/>
    <p:sldId id="360" r:id="rId79"/>
    <p:sldId id="371" r:id="rId80"/>
    <p:sldId id="346" r:id="rId81"/>
    <p:sldId id="348" r:id="rId82"/>
    <p:sldId id="454" r:id="rId83"/>
    <p:sldId id="347" r:id="rId84"/>
    <p:sldId id="349" r:id="rId85"/>
    <p:sldId id="374" r:id="rId86"/>
    <p:sldId id="372" r:id="rId87"/>
    <p:sldId id="556" r:id="rId88"/>
    <p:sldId id="375" r:id="rId8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宋体"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charset="-122"/>
        <a:cs typeface="+mn-cs"/>
      </a:defRPr>
    </a:lvl5pPr>
    <a:lvl6pPr marL="2286000" algn="l" defTabSz="914400" rtl="0" eaLnBrk="1" latinLnBrk="0" hangingPunct="1">
      <a:defRPr kern="1200">
        <a:solidFill>
          <a:schemeClr val="tx1"/>
        </a:solidFill>
        <a:latin typeface="Arial" panose="020B0604020202090204" pitchFamily="34" charset="0"/>
        <a:ea typeface="宋体" charset="-122"/>
        <a:cs typeface="+mn-cs"/>
      </a:defRPr>
    </a:lvl6pPr>
    <a:lvl7pPr marL="2743200" algn="l" defTabSz="914400" rtl="0" eaLnBrk="1" latinLnBrk="0" hangingPunct="1">
      <a:defRPr kern="1200">
        <a:solidFill>
          <a:schemeClr val="tx1"/>
        </a:solidFill>
        <a:latin typeface="Arial" panose="020B0604020202090204" pitchFamily="34" charset="0"/>
        <a:ea typeface="宋体" charset="-122"/>
        <a:cs typeface="+mn-cs"/>
      </a:defRPr>
    </a:lvl7pPr>
    <a:lvl8pPr marL="3200400" algn="l" defTabSz="914400" rtl="0" eaLnBrk="1" latinLnBrk="0" hangingPunct="1">
      <a:defRPr kern="1200">
        <a:solidFill>
          <a:schemeClr val="tx1"/>
        </a:solidFill>
        <a:latin typeface="Arial" panose="020B0604020202090204" pitchFamily="34" charset="0"/>
        <a:ea typeface="宋体" charset="-122"/>
        <a:cs typeface="+mn-cs"/>
      </a:defRPr>
    </a:lvl8pPr>
    <a:lvl9pPr marL="3657600" algn="l" defTabSz="914400" rtl="0" eaLnBrk="1" latinLnBrk="0" hangingPunct="1">
      <a:defRPr kern="1200">
        <a:solidFill>
          <a:schemeClr val="tx1"/>
        </a:solidFill>
        <a:latin typeface="Arial" panose="020B0604020202090204"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9900"/>
    <a:srgbClr val="3366FF"/>
    <a:srgbClr val="9D3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8408" autoAdjust="0"/>
  </p:normalViewPr>
  <p:slideViewPr>
    <p:cSldViewPr>
      <p:cViewPr>
        <p:scale>
          <a:sx n="75" d="100"/>
          <a:sy n="75" d="100"/>
        </p:scale>
        <p:origin x="-948" y="-4"/>
      </p:cViewPr>
      <p:guideLst>
        <p:guide orient="horz" pos="2160"/>
        <p:guide pos="2880"/>
      </p:guideLst>
    </p:cSldViewPr>
  </p:slideViewPr>
  <p:outlineViewPr>
    <p:cViewPr>
      <p:scale>
        <a:sx n="33" d="100"/>
        <a:sy n="33" d="100"/>
      </p:scale>
      <p:origin x="0" y="15442"/>
    </p:cViewPr>
  </p:outlineViewPr>
  <p:notesTextViewPr>
    <p:cViewPr>
      <p:scale>
        <a:sx n="100" d="100"/>
        <a:sy n="100" d="100"/>
      </p:scale>
      <p:origin x="0" y="0"/>
    </p:cViewPr>
  </p:notesTextViewPr>
  <p:sorterViewPr>
    <p:cViewPr>
      <p:scale>
        <a:sx n="66" d="100"/>
        <a:sy n="66" d="100"/>
      </p:scale>
      <p:origin x="0" y="756"/>
    </p:cViewPr>
  </p:sorterViewPr>
  <p:notesViewPr>
    <p:cSldViewPr>
      <p:cViewPr varScale="1">
        <p:scale>
          <a:sx n="49" d="100"/>
          <a:sy n="49" d="100"/>
        </p:scale>
        <p:origin x="-231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E498D48-9FE6-4815-BC0C-C76AB5BA4F32}" type="doc">
      <dgm:prSet loTypeId="urn:microsoft.com/office/officeart/2005/8/layout/radial6" loCatId="relationship" qsTypeId="urn:microsoft.com/office/officeart/2005/8/quickstyle/simple4" qsCatId="simple" csTypeId="urn:microsoft.com/office/officeart/2005/8/colors/accent6_3" csCatId="accent6" phldr="1"/>
      <dgm:spPr/>
      <dgm:t>
        <a:bodyPr/>
        <a:lstStyle/>
        <a:p>
          <a:endParaRPr lang="zh-CN" altLang="en-US"/>
        </a:p>
      </dgm:t>
    </dgm:pt>
    <dgm:pt modelId="{C061CF61-A145-4FD5-8B61-FE14F9298068}">
      <dgm:prSet phldrT="[文本]"/>
      <dgm:spPr/>
      <dgm:t>
        <a:bodyPr/>
        <a:lstStyle/>
        <a:p>
          <a:r>
            <a:rPr lang="zh-CN" altLang="en-US" dirty="0" smtClean="0"/>
            <a:t>数字音乐处理</a:t>
          </a:r>
          <a:endParaRPr lang="zh-CN" altLang="en-US" dirty="0"/>
        </a:p>
      </dgm:t>
    </dgm:pt>
    <dgm:pt modelId="{DDE1AFEB-A099-4167-8368-4E02E3DB5BA6}" cxnId="{682A5546-C1A1-4902-885D-B5E03D8645B3}" type="parTrans">
      <dgm:prSet/>
      <dgm:spPr/>
      <dgm:t>
        <a:bodyPr/>
        <a:lstStyle/>
        <a:p>
          <a:endParaRPr lang="zh-CN" altLang="en-US"/>
        </a:p>
      </dgm:t>
    </dgm:pt>
    <dgm:pt modelId="{D78065EC-E2BA-4275-95D4-92E276A3189F}" cxnId="{682A5546-C1A1-4902-885D-B5E03D8645B3}" type="sibTrans">
      <dgm:prSet/>
      <dgm:spPr/>
      <dgm:t>
        <a:bodyPr/>
        <a:lstStyle/>
        <a:p>
          <a:endParaRPr lang="zh-CN" altLang="en-US"/>
        </a:p>
      </dgm:t>
    </dgm:pt>
    <dgm:pt modelId="{A7039BD2-2C29-49C3-A0CE-C41E15DBD9C9}">
      <dgm:prSet phldrT="[文本]"/>
      <dgm:spPr/>
      <dgm:t>
        <a:bodyPr/>
        <a:lstStyle/>
        <a:p>
          <a:r>
            <a:rPr lang="zh-CN" altLang="en-US" dirty="0" smtClean="0"/>
            <a:t>信息科学</a:t>
          </a:r>
          <a:endParaRPr lang="zh-CN" altLang="en-US" dirty="0"/>
        </a:p>
      </dgm:t>
    </dgm:pt>
    <dgm:pt modelId="{25B870F3-743C-4D57-A445-FF2FDF7B1F89}" cxnId="{CD4DFA1A-0A54-440E-81AD-2A905856D824}" type="parTrans">
      <dgm:prSet/>
      <dgm:spPr/>
      <dgm:t>
        <a:bodyPr/>
        <a:lstStyle/>
        <a:p>
          <a:endParaRPr lang="zh-CN" altLang="en-US"/>
        </a:p>
      </dgm:t>
    </dgm:pt>
    <dgm:pt modelId="{47B2C1AD-E5B7-4CF9-9D76-E4D9BE5641C7}" cxnId="{CD4DFA1A-0A54-440E-81AD-2A905856D824}" type="sibTrans">
      <dgm:prSet/>
      <dgm:spPr/>
      <dgm:t>
        <a:bodyPr/>
        <a:lstStyle/>
        <a:p>
          <a:endParaRPr lang="zh-CN" altLang="en-US"/>
        </a:p>
      </dgm:t>
    </dgm:pt>
    <dgm:pt modelId="{0AE45F24-7B4D-4B2F-B5E2-48A82704771D}">
      <dgm:prSet phldrT="[文本]"/>
      <dgm:spPr/>
      <dgm:t>
        <a:bodyPr/>
        <a:lstStyle/>
        <a:p>
          <a:r>
            <a:rPr lang="zh-CN" altLang="en-US" dirty="0" smtClean="0"/>
            <a:t>软件工程</a:t>
          </a:r>
          <a:endParaRPr lang="zh-CN" altLang="en-US" dirty="0"/>
        </a:p>
      </dgm:t>
    </dgm:pt>
    <dgm:pt modelId="{C28696EC-B693-4303-8CB0-DACC84FF01A7}" cxnId="{BBE9D047-D979-4465-9F8C-B07862DB7F9F}" type="parTrans">
      <dgm:prSet/>
      <dgm:spPr/>
      <dgm:t>
        <a:bodyPr/>
        <a:lstStyle/>
        <a:p>
          <a:endParaRPr lang="zh-CN" altLang="en-US"/>
        </a:p>
      </dgm:t>
    </dgm:pt>
    <dgm:pt modelId="{644EB7C4-901B-451C-8432-63B5BF7EDF16}" cxnId="{BBE9D047-D979-4465-9F8C-B07862DB7F9F}" type="sibTrans">
      <dgm:prSet/>
      <dgm:spPr/>
      <dgm:t>
        <a:bodyPr/>
        <a:lstStyle/>
        <a:p>
          <a:endParaRPr lang="zh-CN" altLang="en-US"/>
        </a:p>
      </dgm:t>
    </dgm:pt>
    <dgm:pt modelId="{CC87330E-F008-4869-98ED-B715CAD141CD}">
      <dgm:prSet phldrT="[文本]"/>
      <dgm:spPr/>
      <dgm:t>
        <a:bodyPr/>
        <a:lstStyle/>
        <a:p>
          <a:r>
            <a:rPr lang="zh-CN" altLang="en-US" dirty="0" smtClean="0"/>
            <a:t>音乐艺术</a:t>
          </a:r>
          <a:endParaRPr lang="zh-CN" altLang="en-US" dirty="0"/>
        </a:p>
      </dgm:t>
    </dgm:pt>
    <dgm:pt modelId="{A8A155A6-3759-4607-BCC5-2EE6334F531F}" cxnId="{474FE929-8E55-48DE-846C-49E14617BC5D}" type="parTrans">
      <dgm:prSet/>
      <dgm:spPr/>
      <dgm:t>
        <a:bodyPr/>
        <a:lstStyle/>
        <a:p>
          <a:endParaRPr lang="zh-CN" altLang="en-US"/>
        </a:p>
      </dgm:t>
    </dgm:pt>
    <dgm:pt modelId="{19F53BE5-7A05-495D-BA9A-10C75183707B}" cxnId="{474FE929-8E55-48DE-846C-49E14617BC5D}" type="sibTrans">
      <dgm:prSet/>
      <dgm:spPr/>
      <dgm:t>
        <a:bodyPr/>
        <a:lstStyle/>
        <a:p>
          <a:endParaRPr lang="zh-CN" altLang="en-US"/>
        </a:p>
      </dgm:t>
    </dgm:pt>
    <dgm:pt modelId="{07D94983-43C3-41CE-B778-C8D403722578}" type="pres">
      <dgm:prSet presAssocID="{7E498D48-9FE6-4815-BC0C-C76AB5BA4F32}" presName="Name0" presStyleCnt="0">
        <dgm:presLayoutVars>
          <dgm:chMax val="1"/>
          <dgm:dir/>
          <dgm:animLvl val="ctr"/>
          <dgm:resizeHandles val="exact"/>
        </dgm:presLayoutVars>
      </dgm:prSet>
      <dgm:spPr/>
      <dgm:t>
        <a:bodyPr/>
        <a:lstStyle/>
        <a:p>
          <a:endParaRPr lang="zh-CN" altLang="en-US"/>
        </a:p>
      </dgm:t>
    </dgm:pt>
    <dgm:pt modelId="{39039890-FAA5-4AD9-BA08-B023BCEFB3E5}" type="pres">
      <dgm:prSet presAssocID="{C061CF61-A145-4FD5-8B61-FE14F9298068}" presName="centerShape" presStyleLbl="node0" presStyleIdx="0" presStyleCnt="1"/>
      <dgm:spPr/>
      <dgm:t>
        <a:bodyPr/>
        <a:lstStyle/>
        <a:p>
          <a:endParaRPr lang="zh-CN" altLang="en-US"/>
        </a:p>
      </dgm:t>
    </dgm:pt>
    <dgm:pt modelId="{6B7CAC7E-CA52-4933-A0BA-9C55B56241DC}" type="pres">
      <dgm:prSet presAssocID="{A7039BD2-2C29-49C3-A0CE-C41E15DBD9C9}" presName="node" presStyleLbl="node1" presStyleIdx="0" presStyleCnt="3">
        <dgm:presLayoutVars>
          <dgm:bulletEnabled val="1"/>
        </dgm:presLayoutVars>
      </dgm:prSet>
      <dgm:spPr/>
      <dgm:t>
        <a:bodyPr/>
        <a:lstStyle/>
        <a:p>
          <a:endParaRPr lang="zh-CN" altLang="en-US"/>
        </a:p>
      </dgm:t>
    </dgm:pt>
    <dgm:pt modelId="{0D69DDCF-EF7D-439D-A07F-ED7B509997E1}" type="pres">
      <dgm:prSet presAssocID="{A7039BD2-2C29-49C3-A0CE-C41E15DBD9C9}" presName="dummy" presStyleCnt="0"/>
      <dgm:spPr/>
    </dgm:pt>
    <dgm:pt modelId="{4FF64F31-35EB-4B5D-AB68-CA3D0C755C34}" type="pres">
      <dgm:prSet presAssocID="{47B2C1AD-E5B7-4CF9-9D76-E4D9BE5641C7}" presName="sibTrans" presStyleLbl="sibTrans2D1" presStyleIdx="0" presStyleCnt="3"/>
      <dgm:spPr/>
      <dgm:t>
        <a:bodyPr/>
        <a:lstStyle/>
        <a:p>
          <a:endParaRPr lang="zh-CN" altLang="en-US"/>
        </a:p>
      </dgm:t>
    </dgm:pt>
    <dgm:pt modelId="{A57FC69F-92EE-4012-9B16-6159C35742A0}" type="pres">
      <dgm:prSet presAssocID="{0AE45F24-7B4D-4B2F-B5E2-48A82704771D}" presName="node" presStyleLbl="node1" presStyleIdx="1" presStyleCnt="3">
        <dgm:presLayoutVars>
          <dgm:bulletEnabled val="1"/>
        </dgm:presLayoutVars>
      </dgm:prSet>
      <dgm:spPr/>
      <dgm:t>
        <a:bodyPr/>
        <a:lstStyle/>
        <a:p>
          <a:endParaRPr lang="zh-CN" altLang="en-US"/>
        </a:p>
      </dgm:t>
    </dgm:pt>
    <dgm:pt modelId="{0A5CBEEE-6499-40C8-813E-685740FC3345}" type="pres">
      <dgm:prSet presAssocID="{0AE45F24-7B4D-4B2F-B5E2-48A82704771D}" presName="dummy" presStyleCnt="0"/>
      <dgm:spPr/>
    </dgm:pt>
    <dgm:pt modelId="{909EC6B9-A28F-43FE-BBB4-8823688251F7}" type="pres">
      <dgm:prSet presAssocID="{644EB7C4-901B-451C-8432-63B5BF7EDF16}" presName="sibTrans" presStyleLbl="sibTrans2D1" presStyleIdx="1" presStyleCnt="3"/>
      <dgm:spPr/>
      <dgm:t>
        <a:bodyPr/>
        <a:lstStyle/>
        <a:p>
          <a:endParaRPr lang="zh-CN" altLang="en-US"/>
        </a:p>
      </dgm:t>
    </dgm:pt>
    <dgm:pt modelId="{47BA4FA5-DC62-4920-A129-B3E82C393ED6}" type="pres">
      <dgm:prSet presAssocID="{CC87330E-F008-4869-98ED-B715CAD141CD}" presName="node" presStyleLbl="node1" presStyleIdx="2" presStyleCnt="3">
        <dgm:presLayoutVars>
          <dgm:bulletEnabled val="1"/>
        </dgm:presLayoutVars>
      </dgm:prSet>
      <dgm:spPr/>
      <dgm:t>
        <a:bodyPr/>
        <a:lstStyle/>
        <a:p>
          <a:endParaRPr lang="zh-CN" altLang="en-US"/>
        </a:p>
      </dgm:t>
    </dgm:pt>
    <dgm:pt modelId="{D6C600EA-84A1-4B3C-8C29-204D33070A38}" type="pres">
      <dgm:prSet presAssocID="{CC87330E-F008-4869-98ED-B715CAD141CD}" presName="dummy" presStyleCnt="0"/>
      <dgm:spPr/>
    </dgm:pt>
    <dgm:pt modelId="{A92D00FF-89A4-4BD3-B4D3-2DFD55F8E164}" type="pres">
      <dgm:prSet presAssocID="{19F53BE5-7A05-495D-BA9A-10C75183707B}" presName="sibTrans" presStyleLbl="sibTrans2D1" presStyleIdx="2" presStyleCnt="3"/>
      <dgm:spPr/>
      <dgm:t>
        <a:bodyPr/>
        <a:lstStyle/>
        <a:p>
          <a:endParaRPr lang="zh-CN" altLang="en-US"/>
        </a:p>
      </dgm:t>
    </dgm:pt>
  </dgm:ptLst>
  <dgm:cxnLst>
    <dgm:cxn modelId="{4EBC5095-E7D3-492F-B08A-171C0E93B5D8}" type="presOf" srcId="{0AE45F24-7B4D-4B2F-B5E2-48A82704771D}" destId="{A57FC69F-92EE-4012-9B16-6159C35742A0}" srcOrd="0" destOrd="0" presId="urn:microsoft.com/office/officeart/2005/8/layout/radial6"/>
    <dgm:cxn modelId="{D83580A4-3102-41F7-BBC0-A461834D0AEC}" type="presOf" srcId="{CC87330E-F008-4869-98ED-B715CAD141CD}" destId="{47BA4FA5-DC62-4920-A129-B3E82C393ED6}" srcOrd="0" destOrd="0" presId="urn:microsoft.com/office/officeart/2005/8/layout/radial6"/>
    <dgm:cxn modelId="{DCC8A057-BF2C-4127-900E-49A8DDDB6570}" type="presOf" srcId="{19F53BE5-7A05-495D-BA9A-10C75183707B}" destId="{A92D00FF-89A4-4BD3-B4D3-2DFD55F8E164}" srcOrd="0" destOrd="0" presId="urn:microsoft.com/office/officeart/2005/8/layout/radial6"/>
    <dgm:cxn modelId="{C622DBD1-2D6C-4AA9-8E79-A598D01EB788}" type="presOf" srcId="{7E498D48-9FE6-4815-BC0C-C76AB5BA4F32}" destId="{07D94983-43C3-41CE-B778-C8D403722578}" srcOrd="0" destOrd="0" presId="urn:microsoft.com/office/officeart/2005/8/layout/radial6"/>
    <dgm:cxn modelId="{474FE929-8E55-48DE-846C-49E14617BC5D}" srcId="{C061CF61-A145-4FD5-8B61-FE14F9298068}" destId="{CC87330E-F008-4869-98ED-B715CAD141CD}" srcOrd="2" destOrd="0" parTransId="{A8A155A6-3759-4607-BCC5-2EE6334F531F}" sibTransId="{19F53BE5-7A05-495D-BA9A-10C75183707B}"/>
    <dgm:cxn modelId="{CD4DFA1A-0A54-440E-81AD-2A905856D824}" srcId="{C061CF61-A145-4FD5-8B61-FE14F9298068}" destId="{A7039BD2-2C29-49C3-A0CE-C41E15DBD9C9}" srcOrd="0" destOrd="0" parTransId="{25B870F3-743C-4D57-A445-FF2FDF7B1F89}" sibTransId="{47B2C1AD-E5B7-4CF9-9D76-E4D9BE5641C7}"/>
    <dgm:cxn modelId="{1DC2D6B2-0D7D-4683-8C26-C165D8C3AEC8}" type="presOf" srcId="{47B2C1AD-E5B7-4CF9-9D76-E4D9BE5641C7}" destId="{4FF64F31-35EB-4B5D-AB68-CA3D0C755C34}" srcOrd="0" destOrd="0" presId="urn:microsoft.com/office/officeart/2005/8/layout/radial6"/>
    <dgm:cxn modelId="{682A5546-C1A1-4902-885D-B5E03D8645B3}" srcId="{7E498D48-9FE6-4815-BC0C-C76AB5BA4F32}" destId="{C061CF61-A145-4FD5-8B61-FE14F9298068}" srcOrd="0" destOrd="0" parTransId="{DDE1AFEB-A099-4167-8368-4E02E3DB5BA6}" sibTransId="{D78065EC-E2BA-4275-95D4-92E276A3189F}"/>
    <dgm:cxn modelId="{104F9E36-4700-47A8-B0AF-C7C58E990D43}" type="presOf" srcId="{644EB7C4-901B-451C-8432-63B5BF7EDF16}" destId="{909EC6B9-A28F-43FE-BBB4-8823688251F7}" srcOrd="0" destOrd="0" presId="urn:microsoft.com/office/officeart/2005/8/layout/radial6"/>
    <dgm:cxn modelId="{8BC40225-C3B5-4559-9B90-9AE516AA0CE0}" type="presOf" srcId="{A7039BD2-2C29-49C3-A0CE-C41E15DBD9C9}" destId="{6B7CAC7E-CA52-4933-A0BA-9C55B56241DC}" srcOrd="0" destOrd="0" presId="urn:microsoft.com/office/officeart/2005/8/layout/radial6"/>
    <dgm:cxn modelId="{38C6C727-645E-4974-869D-4CFF50A2082F}" type="presOf" srcId="{C061CF61-A145-4FD5-8B61-FE14F9298068}" destId="{39039890-FAA5-4AD9-BA08-B023BCEFB3E5}" srcOrd="0" destOrd="0" presId="urn:microsoft.com/office/officeart/2005/8/layout/radial6"/>
    <dgm:cxn modelId="{BBE9D047-D979-4465-9F8C-B07862DB7F9F}" srcId="{C061CF61-A145-4FD5-8B61-FE14F9298068}" destId="{0AE45F24-7B4D-4B2F-B5E2-48A82704771D}" srcOrd="1" destOrd="0" parTransId="{C28696EC-B693-4303-8CB0-DACC84FF01A7}" sibTransId="{644EB7C4-901B-451C-8432-63B5BF7EDF16}"/>
    <dgm:cxn modelId="{1BA91391-B64F-4C20-A4DA-CC2710CE5486}" type="presParOf" srcId="{07D94983-43C3-41CE-B778-C8D403722578}" destId="{39039890-FAA5-4AD9-BA08-B023BCEFB3E5}" srcOrd="0" destOrd="0" presId="urn:microsoft.com/office/officeart/2005/8/layout/radial6"/>
    <dgm:cxn modelId="{AE1969BE-0C11-4436-908D-FA87ACDC17F3}" type="presParOf" srcId="{07D94983-43C3-41CE-B778-C8D403722578}" destId="{6B7CAC7E-CA52-4933-A0BA-9C55B56241DC}" srcOrd="1" destOrd="0" presId="urn:microsoft.com/office/officeart/2005/8/layout/radial6"/>
    <dgm:cxn modelId="{8074657D-D754-40CA-912F-05948C07F11B}" type="presParOf" srcId="{07D94983-43C3-41CE-B778-C8D403722578}" destId="{0D69DDCF-EF7D-439D-A07F-ED7B509997E1}" srcOrd="2" destOrd="0" presId="urn:microsoft.com/office/officeart/2005/8/layout/radial6"/>
    <dgm:cxn modelId="{F5892A8B-E805-4671-A201-D7EBD059A65A}" type="presParOf" srcId="{07D94983-43C3-41CE-B778-C8D403722578}" destId="{4FF64F31-35EB-4B5D-AB68-CA3D0C755C34}" srcOrd="3" destOrd="0" presId="urn:microsoft.com/office/officeart/2005/8/layout/radial6"/>
    <dgm:cxn modelId="{C7A7C1C1-A787-4961-B2FE-62F4AAE16ECB}" type="presParOf" srcId="{07D94983-43C3-41CE-B778-C8D403722578}" destId="{A57FC69F-92EE-4012-9B16-6159C35742A0}" srcOrd="4" destOrd="0" presId="urn:microsoft.com/office/officeart/2005/8/layout/radial6"/>
    <dgm:cxn modelId="{BDEF8AB7-6553-4915-862F-630E85965803}" type="presParOf" srcId="{07D94983-43C3-41CE-B778-C8D403722578}" destId="{0A5CBEEE-6499-40C8-813E-685740FC3345}" srcOrd="5" destOrd="0" presId="urn:microsoft.com/office/officeart/2005/8/layout/radial6"/>
    <dgm:cxn modelId="{8CE1C947-C8FE-418E-85F9-C722A00CF59A}" type="presParOf" srcId="{07D94983-43C3-41CE-B778-C8D403722578}" destId="{909EC6B9-A28F-43FE-BBB4-8823688251F7}" srcOrd="6" destOrd="0" presId="urn:microsoft.com/office/officeart/2005/8/layout/radial6"/>
    <dgm:cxn modelId="{746A218E-44EE-4BBA-885D-91852F3F1A84}" type="presParOf" srcId="{07D94983-43C3-41CE-B778-C8D403722578}" destId="{47BA4FA5-DC62-4920-A129-B3E82C393ED6}" srcOrd="7" destOrd="0" presId="urn:microsoft.com/office/officeart/2005/8/layout/radial6"/>
    <dgm:cxn modelId="{53511A3B-3AFE-4C82-BA7E-E9B9C853ADFA}" type="presParOf" srcId="{07D94983-43C3-41CE-B778-C8D403722578}" destId="{D6C600EA-84A1-4B3C-8C29-204D33070A38}" srcOrd="8" destOrd="0" presId="urn:microsoft.com/office/officeart/2005/8/layout/radial6"/>
    <dgm:cxn modelId="{B87E7620-61A8-48AA-A980-F81CF2C48676}" type="presParOf" srcId="{07D94983-43C3-41CE-B778-C8D403722578}" destId="{A92D00FF-89A4-4BD3-B4D3-2DFD55F8E164}" srcOrd="9"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D16BC8-CBDF-488C-B582-2852F1E33060}"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zh-CN" altLang="en-US"/>
        </a:p>
      </dgm:t>
    </dgm:pt>
    <dgm:pt modelId="{441807B6-920E-411E-840A-2FA333428472}">
      <dgm:prSet phldrT="[文本]"/>
      <dgm:spPr/>
      <dgm:t>
        <a:bodyPr/>
        <a:lstStyle/>
        <a:p>
          <a:r>
            <a:rPr lang="zh-CN" altLang="en-US" dirty="0" smtClean="0"/>
            <a:t>音乐基本要素</a:t>
          </a:r>
          <a:endParaRPr lang="zh-CN" altLang="en-US" dirty="0"/>
        </a:p>
      </dgm:t>
    </dgm:pt>
    <dgm:pt modelId="{9353BD4A-AA91-442B-8D31-BB3DF4921034}" cxnId="{796E4A48-6DF0-4E35-95A9-3BA083E42384}" type="parTrans">
      <dgm:prSet/>
      <dgm:spPr/>
      <dgm:t>
        <a:bodyPr/>
        <a:lstStyle/>
        <a:p>
          <a:endParaRPr lang="zh-CN" altLang="en-US"/>
        </a:p>
      </dgm:t>
    </dgm:pt>
    <dgm:pt modelId="{FAE2EF8E-7FDF-491B-87E9-8D06DF467D91}" cxnId="{796E4A48-6DF0-4E35-95A9-3BA083E42384}" type="sibTrans">
      <dgm:prSet/>
      <dgm:spPr/>
      <dgm:t>
        <a:bodyPr/>
        <a:lstStyle/>
        <a:p>
          <a:endParaRPr lang="zh-CN" altLang="en-US"/>
        </a:p>
      </dgm:t>
    </dgm:pt>
    <dgm:pt modelId="{4F03697B-13CB-4EB6-A9E3-00A9E44F0B70}">
      <dgm:prSet phldrT="[文本]"/>
      <dgm:spPr/>
      <dgm:t>
        <a:bodyPr/>
        <a:lstStyle/>
        <a:p>
          <a:r>
            <a:rPr lang="zh-CN" altLang="en-US" dirty="0" smtClean="0"/>
            <a:t>音高</a:t>
          </a:r>
          <a:endParaRPr lang="zh-CN" altLang="en-US" dirty="0"/>
        </a:p>
      </dgm:t>
    </dgm:pt>
    <dgm:pt modelId="{F39348B4-A1D9-457A-AA48-50CA6AD95893}" cxnId="{C59728AF-5C06-4ED2-AD6A-D1D16B35F961}" type="parTrans">
      <dgm:prSet/>
      <dgm:spPr/>
      <dgm:t>
        <a:bodyPr/>
        <a:lstStyle/>
        <a:p>
          <a:endParaRPr lang="zh-CN" altLang="en-US"/>
        </a:p>
      </dgm:t>
    </dgm:pt>
    <dgm:pt modelId="{5EEF2C96-C474-4648-8EA6-83A709BA08A4}" cxnId="{C59728AF-5C06-4ED2-AD6A-D1D16B35F961}" type="sibTrans">
      <dgm:prSet/>
      <dgm:spPr/>
      <dgm:t>
        <a:bodyPr/>
        <a:lstStyle/>
        <a:p>
          <a:endParaRPr lang="zh-CN" altLang="en-US"/>
        </a:p>
      </dgm:t>
    </dgm:pt>
    <dgm:pt modelId="{6E543652-82D5-456C-ADA7-EE9E436000DD}">
      <dgm:prSet phldrT="[文本]"/>
      <dgm:spPr/>
      <dgm:t>
        <a:bodyPr/>
        <a:lstStyle/>
        <a:p>
          <a:r>
            <a:rPr lang="zh-CN" altLang="en-US" dirty="0" smtClean="0"/>
            <a:t>音强</a:t>
          </a:r>
          <a:endParaRPr lang="zh-CN" altLang="en-US" dirty="0"/>
        </a:p>
      </dgm:t>
    </dgm:pt>
    <dgm:pt modelId="{1E659386-D7A6-4E95-B07D-51C037AFF691}" cxnId="{DF37DE19-E214-4627-AA3D-220E57AA4938}" type="parTrans">
      <dgm:prSet/>
      <dgm:spPr/>
      <dgm:t>
        <a:bodyPr/>
        <a:lstStyle/>
        <a:p>
          <a:endParaRPr lang="zh-CN" altLang="en-US"/>
        </a:p>
      </dgm:t>
    </dgm:pt>
    <dgm:pt modelId="{0A069E0F-978B-4D2D-891C-25E593F5381C}" cxnId="{DF37DE19-E214-4627-AA3D-220E57AA4938}" type="sibTrans">
      <dgm:prSet/>
      <dgm:spPr/>
      <dgm:t>
        <a:bodyPr/>
        <a:lstStyle/>
        <a:p>
          <a:endParaRPr lang="zh-CN" altLang="en-US"/>
        </a:p>
      </dgm:t>
    </dgm:pt>
    <dgm:pt modelId="{68DA5A53-C07A-49E2-9346-EF07A1AC2CD3}">
      <dgm:prSet phldrT="[文本]"/>
      <dgm:spPr/>
      <dgm:t>
        <a:bodyPr/>
        <a:lstStyle/>
        <a:p>
          <a:r>
            <a:rPr lang="zh-CN" altLang="en-US" dirty="0" smtClean="0"/>
            <a:t>音色</a:t>
          </a:r>
          <a:endParaRPr lang="zh-CN" altLang="en-US" dirty="0"/>
        </a:p>
      </dgm:t>
    </dgm:pt>
    <dgm:pt modelId="{4410139D-0645-4128-BE8E-822A41B2B741}" cxnId="{87EF442D-2097-4F50-A85B-241167608525}" type="parTrans">
      <dgm:prSet/>
      <dgm:spPr/>
      <dgm:t>
        <a:bodyPr/>
        <a:lstStyle/>
        <a:p>
          <a:endParaRPr lang="zh-CN" altLang="en-US"/>
        </a:p>
      </dgm:t>
    </dgm:pt>
    <dgm:pt modelId="{AB8EF458-EAC3-4839-9D78-34CE5CC65A64}" cxnId="{87EF442D-2097-4F50-A85B-241167608525}" type="sibTrans">
      <dgm:prSet/>
      <dgm:spPr/>
      <dgm:t>
        <a:bodyPr/>
        <a:lstStyle/>
        <a:p>
          <a:endParaRPr lang="zh-CN" altLang="en-US"/>
        </a:p>
      </dgm:t>
    </dgm:pt>
    <dgm:pt modelId="{B5641E51-C3AA-4901-824B-29C1F88342C3}">
      <dgm:prSet phldrT="[文本]"/>
      <dgm:spPr/>
      <dgm:t>
        <a:bodyPr/>
        <a:lstStyle/>
        <a:p>
          <a:r>
            <a:rPr lang="zh-CN" altLang="en-US" dirty="0" smtClean="0"/>
            <a:t>音长</a:t>
          </a:r>
          <a:endParaRPr lang="zh-CN" altLang="en-US" dirty="0"/>
        </a:p>
      </dgm:t>
    </dgm:pt>
    <dgm:pt modelId="{BEB56A57-4FB8-4B4E-BEF1-D30B3317A1A7}" cxnId="{76A3F767-AD10-4792-98CB-9A74D8334FE7}" type="parTrans">
      <dgm:prSet/>
      <dgm:spPr/>
      <dgm:t>
        <a:bodyPr/>
        <a:lstStyle/>
        <a:p>
          <a:endParaRPr lang="zh-CN" altLang="en-US"/>
        </a:p>
      </dgm:t>
    </dgm:pt>
    <dgm:pt modelId="{CAA7E55B-5AC2-4101-9F52-F3278C9759BF}" cxnId="{76A3F767-AD10-4792-98CB-9A74D8334FE7}" type="sibTrans">
      <dgm:prSet/>
      <dgm:spPr/>
      <dgm:t>
        <a:bodyPr/>
        <a:lstStyle/>
        <a:p>
          <a:endParaRPr lang="zh-CN" altLang="en-US"/>
        </a:p>
      </dgm:t>
    </dgm:pt>
    <dgm:pt modelId="{AE1AA2EC-A65F-4581-9BE4-84C5792C89C5}" type="pres">
      <dgm:prSet presAssocID="{9BD16BC8-CBDF-488C-B582-2852F1E33060}" presName="Name0" presStyleCnt="0">
        <dgm:presLayoutVars>
          <dgm:chMax val="1"/>
          <dgm:dir/>
          <dgm:animLvl val="ctr"/>
          <dgm:resizeHandles val="exact"/>
        </dgm:presLayoutVars>
      </dgm:prSet>
      <dgm:spPr/>
      <dgm:t>
        <a:bodyPr/>
        <a:lstStyle/>
        <a:p>
          <a:endParaRPr lang="zh-CN" altLang="en-US"/>
        </a:p>
      </dgm:t>
    </dgm:pt>
    <dgm:pt modelId="{B543F4C8-55B1-4C2C-ABDC-4B2B83371BB7}" type="pres">
      <dgm:prSet presAssocID="{441807B6-920E-411E-840A-2FA333428472}" presName="centerShape" presStyleLbl="node0" presStyleIdx="0" presStyleCnt="1"/>
      <dgm:spPr/>
      <dgm:t>
        <a:bodyPr/>
        <a:lstStyle/>
        <a:p>
          <a:endParaRPr lang="zh-CN" altLang="en-US"/>
        </a:p>
      </dgm:t>
    </dgm:pt>
    <dgm:pt modelId="{F50A4020-3025-4AB6-B7B5-DCB2B7091479}" type="pres">
      <dgm:prSet presAssocID="{4F03697B-13CB-4EB6-A9E3-00A9E44F0B70}" presName="node" presStyleLbl="node1" presStyleIdx="0" presStyleCnt="4">
        <dgm:presLayoutVars>
          <dgm:bulletEnabled val="1"/>
        </dgm:presLayoutVars>
      </dgm:prSet>
      <dgm:spPr/>
      <dgm:t>
        <a:bodyPr/>
        <a:lstStyle/>
        <a:p>
          <a:endParaRPr lang="zh-CN" altLang="en-US"/>
        </a:p>
      </dgm:t>
    </dgm:pt>
    <dgm:pt modelId="{A97425BB-E586-4FEF-8B9C-E6B1006F0D2C}" type="pres">
      <dgm:prSet presAssocID="{4F03697B-13CB-4EB6-A9E3-00A9E44F0B70}" presName="dummy" presStyleCnt="0"/>
      <dgm:spPr/>
    </dgm:pt>
    <dgm:pt modelId="{ED4A3C58-6451-46C0-889D-79885A827BAB}" type="pres">
      <dgm:prSet presAssocID="{5EEF2C96-C474-4648-8EA6-83A709BA08A4}" presName="sibTrans" presStyleLbl="sibTrans2D1" presStyleIdx="0" presStyleCnt="4"/>
      <dgm:spPr/>
      <dgm:t>
        <a:bodyPr/>
        <a:lstStyle/>
        <a:p>
          <a:endParaRPr lang="zh-CN" altLang="en-US"/>
        </a:p>
      </dgm:t>
    </dgm:pt>
    <dgm:pt modelId="{F216A47B-28B3-4228-B9D1-729DA8212D2D}" type="pres">
      <dgm:prSet presAssocID="{6E543652-82D5-456C-ADA7-EE9E436000DD}" presName="node" presStyleLbl="node1" presStyleIdx="1" presStyleCnt="4">
        <dgm:presLayoutVars>
          <dgm:bulletEnabled val="1"/>
        </dgm:presLayoutVars>
      </dgm:prSet>
      <dgm:spPr/>
      <dgm:t>
        <a:bodyPr/>
        <a:lstStyle/>
        <a:p>
          <a:endParaRPr lang="zh-CN" altLang="en-US"/>
        </a:p>
      </dgm:t>
    </dgm:pt>
    <dgm:pt modelId="{ED06E642-0C6F-4ACE-8B66-9983275DAD7D}" type="pres">
      <dgm:prSet presAssocID="{6E543652-82D5-456C-ADA7-EE9E436000DD}" presName="dummy" presStyleCnt="0"/>
      <dgm:spPr/>
    </dgm:pt>
    <dgm:pt modelId="{06A0C863-7711-4430-B8CF-0D36B157E118}" type="pres">
      <dgm:prSet presAssocID="{0A069E0F-978B-4D2D-891C-25E593F5381C}" presName="sibTrans" presStyleLbl="sibTrans2D1" presStyleIdx="1" presStyleCnt="4"/>
      <dgm:spPr/>
      <dgm:t>
        <a:bodyPr/>
        <a:lstStyle/>
        <a:p>
          <a:endParaRPr lang="zh-CN" altLang="en-US"/>
        </a:p>
      </dgm:t>
    </dgm:pt>
    <dgm:pt modelId="{A925E4AA-2558-4079-9BC5-4B7821EA73D9}" type="pres">
      <dgm:prSet presAssocID="{B5641E51-C3AA-4901-824B-29C1F88342C3}" presName="node" presStyleLbl="node1" presStyleIdx="2" presStyleCnt="4">
        <dgm:presLayoutVars>
          <dgm:bulletEnabled val="1"/>
        </dgm:presLayoutVars>
      </dgm:prSet>
      <dgm:spPr/>
      <dgm:t>
        <a:bodyPr/>
        <a:lstStyle/>
        <a:p>
          <a:endParaRPr lang="zh-CN" altLang="en-US"/>
        </a:p>
      </dgm:t>
    </dgm:pt>
    <dgm:pt modelId="{8817E142-9DBF-40ED-AE83-44EFFD8827F6}" type="pres">
      <dgm:prSet presAssocID="{B5641E51-C3AA-4901-824B-29C1F88342C3}" presName="dummy" presStyleCnt="0"/>
      <dgm:spPr/>
    </dgm:pt>
    <dgm:pt modelId="{7D236C58-D163-4EDF-BC72-9B200692702D}" type="pres">
      <dgm:prSet presAssocID="{CAA7E55B-5AC2-4101-9F52-F3278C9759BF}" presName="sibTrans" presStyleLbl="sibTrans2D1" presStyleIdx="2" presStyleCnt="4"/>
      <dgm:spPr/>
      <dgm:t>
        <a:bodyPr/>
        <a:lstStyle/>
        <a:p>
          <a:endParaRPr lang="zh-CN" altLang="en-US"/>
        </a:p>
      </dgm:t>
    </dgm:pt>
    <dgm:pt modelId="{09C17072-C11F-4A00-A96A-E7B69B2931A3}" type="pres">
      <dgm:prSet presAssocID="{68DA5A53-C07A-49E2-9346-EF07A1AC2CD3}" presName="node" presStyleLbl="node1" presStyleIdx="3" presStyleCnt="4">
        <dgm:presLayoutVars>
          <dgm:bulletEnabled val="1"/>
        </dgm:presLayoutVars>
      </dgm:prSet>
      <dgm:spPr/>
      <dgm:t>
        <a:bodyPr/>
        <a:lstStyle/>
        <a:p>
          <a:endParaRPr lang="zh-CN" altLang="en-US"/>
        </a:p>
      </dgm:t>
    </dgm:pt>
    <dgm:pt modelId="{B9935C7D-55A7-484F-A34B-0E207968C13C}" type="pres">
      <dgm:prSet presAssocID="{68DA5A53-C07A-49E2-9346-EF07A1AC2CD3}" presName="dummy" presStyleCnt="0"/>
      <dgm:spPr/>
    </dgm:pt>
    <dgm:pt modelId="{921A8148-013A-411F-AA25-614FBAEB19FC}" type="pres">
      <dgm:prSet presAssocID="{AB8EF458-EAC3-4839-9D78-34CE5CC65A64}" presName="sibTrans" presStyleLbl="sibTrans2D1" presStyleIdx="3" presStyleCnt="4"/>
      <dgm:spPr/>
      <dgm:t>
        <a:bodyPr/>
        <a:lstStyle/>
        <a:p>
          <a:endParaRPr lang="zh-CN" altLang="en-US"/>
        </a:p>
      </dgm:t>
    </dgm:pt>
  </dgm:ptLst>
  <dgm:cxnLst>
    <dgm:cxn modelId="{76A3F767-AD10-4792-98CB-9A74D8334FE7}" srcId="{441807B6-920E-411E-840A-2FA333428472}" destId="{B5641E51-C3AA-4901-824B-29C1F88342C3}" srcOrd="2" destOrd="0" parTransId="{BEB56A57-4FB8-4B4E-BEF1-D30B3317A1A7}" sibTransId="{CAA7E55B-5AC2-4101-9F52-F3278C9759BF}"/>
    <dgm:cxn modelId="{A9868DFB-133C-4D1B-9EAB-DCB820380929}" type="presOf" srcId="{CAA7E55B-5AC2-4101-9F52-F3278C9759BF}" destId="{7D236C58-D163-4EDF-BC72-9B200692702D}" srcOrd="0" destOrd="0" presId="urn:microsoft.com/office/officeart/2005/8/layout/radial6"/>
    <dgm:cxn modelId="{C59728AF-5C06-4ED2-AD6A-D1D16B35F961}" srcId="{441807B6-920E-411E-840A-2FA333428472}" destId="{4F03697B-13CB-4EB6-A9E3-00A9E44F0B70}" srcOrd="0" destOrd="0" parTransId="{F39348B4-A1D9-457A-AA48-50CA6AD95893}" sibTransId="{5EEF2C96-C474-4648-8EA6-83A709BA08A4}"/>
    <dgm:cxn modelId="{179B5A87-CC89-4B01-AEF0-007961824C50}" type="presOf" srcId="{9BD16BC8-CBDF-488C-B582-2852F1E33060}" destId="{AE1AA2EC-A65F-4581-9BE4-84C5792C89C5}" srcOrd="0" destOrd="0" presId="urn:microsoft.com/office/officeart/2005/8/layout/radial6"/>
    <dgm:cxn modelId="{DF37DE19-E214-4627-AA3D-220E57AA4938}" srcId="{441807B6-920E-411E-840A-2FA333428472}" destId="{6E543652-82D5-456C-ADA7-EE9E436000DD}" srcOrd="1" destOrd="0" parTransId="{1E659386-D7A6-4E95-B07D-51C037AFF691}" sibTransId="{0A069E0F-978B-4D2D-891C-25E593F5381C}"/>
    <dgm:cxn modelId="{662B8DAA-2D79-4E7E-8D77-BDE0BEB32AFE}" type="presOf" srcId="{0A069E0F-978B-4D2D-891C-25E593F5381C}" destId="{06A0C863-7711-4430-B8CF-0D36B157E118}" srcOrd="0" destOrd="0" presId="urn:microsoft.com/office/officeart/2005/8/layout/radial6"/>
    <dgm:cxn modelId="{85EEA25B-B2BB-4972-99C4-9DADB82185D4}" type="presOf" srcId="{5EEF2C96-C474-4648-8EA6-83A709BA08A4}" destId="{ED4A3C58-6451-46C0-889D-79885A827BAB}" srcOrd="0" destOrd="0" presId="urn:microsoft.com/office/officeart/2005/8/layout/radial6"/>
    <dgm:cxn modelId="{A698C2E0-B328-47F1-A884-59081D07D245}" type="presOf" srcId="{B5641E51-C3AA-4901-824B-29C1F88342C3}" destId="{A925E4AA-2558-4079-9BC5-4B7821EA73D9}" srcOrd="0" destOrd="0" presId="urn:microsoft.com/office/officeart/2005/8/layout/radial6"/>
    <dgm:cxn modelId="{8FA29682-3078-483C-BB88-8C172F3429FE}" type="presOf" srcId="{AB8EF458-EAC3-4839-9D78-34CE5CC65A64}" destId="{921A8148-013A-411F-AA25-614FBAEB19FC}" srcOrd="0" destOrd="0" presId="urn:microsoft.com/office/officeart/2005/8/layout/radial6"/>
    <dgm:cxn modelId="{4B7AA2C6-5F9C-4765-923C-5124B848A4ED}" type="presOf" srcId="{4F03697B-13CB-4EB6-A9E3-00A9E44F0B70}" destId="{F50A4020-3025-4AB6-B7B5-DCB2B7091479}" srcOrd="0" destOrd="0" presId="urn:microsoft.com/office/officeart/2005/8/layout/radial6"/>
    <dgm:cxn modelId="{87EF442D-2097-4F50-A85B-241167608525}" srcId="{441807B6-920E-411E-840A-2FA333428472}" destId="{68DA5A53-C07A-49E2-9346-EF07A1AC2CD3}" srcOrd="3" destOrd="0" parTransId="{4410139D-0645-4128-BE8E-822A41B2B741}" sibTransId="{AB8EF458-EAC3-4839-9D78-34CE5CC65A64}"/>
    <dgm:cxn modelId="{796E4A48-6DF0-4E35-95A9-3BA083E42384}" srcId="{9BD16BC8-CBDF-488C-B582-2852F1E33060}" destId="{441807B6-920E-411E-840A-2FA333428472}" srcOrd="0" destOrd="0" parTransId="{9353BD4A-AA91-442B-8D31-BB3DF4921034}" sibTransId="{FAE2EF8E-7FDF-491B-87E9-8D06DF467D91}"/>
    <dgm:cxn modelId="{5EEA66C8-2224-4610-AD42-960FDD9C2DF8}" type="presOf" srcId="{441807B6-920E-411E-840A-2FA333428472}" destId="{B543F4C8-55B1-4C2C-ABDC-4B2B83371BB7}" srcOrd="0" destOrd="0" presId="urn:microsoft.com/office/officeart/2005/8/layout/radial6"/>
    <dgm:cxn modelId="{CA0C4EB7-FC6B-4299-ABBE-4D17829F726C}" type="presOf" srcId="{68DA5A53-C07A-49E2-9346-EF07A1AC2CD3}" destId="{09C17072-C11F-4A00-A96A-E7B69B2931A3}" srcOrd="0" destOrd="0" presId="urn:microsoft.com/office/officeart/2005/8/layout/radial6"/>
    <dgm:cxn modelId="{391950E2-E5BD-4CC0-A159-125D50F36D15}" type="presOf" srcId="{6E543652-82D5-456C-ADA7-EE9E436000DD}" destId="{F216A47B-28B3-4228-B9D1-729DA8212D2D}" srcOrd="0" destOrd="0" presId="urn:microsoft.com/office/officeart/2005/8/layout/radial6"/>
    <dgm:cxn modelId="{4DDBD90C-06F8-4B3D-9497-BA2669A6B502}" type="presParOf" srcId="{AE1AA2EC-A65F-4581-9BE4-84C5792C89C5}" destId="{B543F4C8-55B1-4C2C-ABDC-4B2B83371BB7}" srcOrd="0" destOrd="0" presId="urn:microsoft.com/office/officeart/2005/8/layout/radial6"/>
    <dgm:cxn modelId="{2EE50637-B0C6-425D-BFF0-7AAE0805A4C6}" type="presParOf" srcId="{AE1AA2EC-A65F-4581-9BE4-84C5792C89C5}" destId="{F50A4020-3025-4AB6-B7B5-DCB2B7091479}" srcOrd="1" destOrd="0" presId="urn:microsoft.com/office/officeart/2005/8/layout/radial6"/>
    <dgm:cxn modelId="{6B033326-B3E9-47AC-903D-726F3933D903}" type="presParOf" srcId="{AE1AA2EC-A65F-4581-9BE4-84C5792C89C5}" destId="{A97425BB-E586-4FEF-8B9C-E6B1006F0D2C}" srcOrd="2" destOrd="0" presId="urn:microsoft.com/office/officeart/2005/8/layout/radial6"/>
    <dgm:cxn modelId="{DD67FE87-DBC0-4078-A2F1-BF7035262BA1}" type="presParOf" srcId="{AE1AA2EC-A65F-4581-9BE4-84C5792C89C5}" destId="{ED4A3C58-6451-46C0-889D-79885A827BAB}" srcOrd="3" destOrd="0" presId="urn:microsoft.com/office/officeart/2005/8/layout/radial6"/>
    <dgm:cxn modelId="{BE7D9AFE-06EB-471E-A40E-B14AE3649E85}" type="presParOf" srcId="{AE1AA2EC-A65F-4581-9BE4-84C5792C89C5}" destId="{F216A47B-28B3-4228-B9D1-729DA8212D2D}" srcOrd="4" destOrd="0" presId="urn:microsoft.com/office/officeart/2005/8/layout/radial6"/>
    <dgm:cxn modelId="{C0E48602-2450-4985-A016-B76FE20D4512}" type="presParOf" srcId="{AE1AA2EC-A65F-4581-9BE4-84C5792C89C5}" destId="{ED06E642-0C6F-4ACE-8B66-9983275DAD7D}" srcOrd="5" destOrd="0" presId="urn:microsoft.com/office/officeart/2005/8/layout/radial6"/>
    <dgm:cxn modelId="{9EE58B95-C28D-41EC-84B5-8F800B57D7F5}" type="presParOf" srcId="{AE1AA2EC-A65F-4581-9BE4-84C5792C89C5}" destId="{06A0C863-7711-4430-B8CF-0D36B157E118}" srcOrd="6" destOrd="0" presId="urn:microsoft.com/office/officeart/2005/8/layout/radial6"/>
    <dgm:cxn modelId="{7DF30646-4F71-4069-A56B-F2043E67F4A6}" type="presParOf" srcId="{AE1AA2EC-A65F-4581-9BE4-84C5792C89C5}" destId="{A925E4AA-2558-4079-9BC5-4B7821EA73D9}" srcOrd="7" destOrd="0" presId="urn:microsoft.com/office/officeart/2005/8/layout/radial6"/>
    <dgm:cxn modelId="{34678523-BABE-467C-9E52-3050FA875C0E}" type="presParOf" srcId="{AE1AA2EC-A65F-4581-9BE4-84C5792C89C5}" destId="{8817E142-9DBF-40ED-AE83-44EFFD8827F6}" srcOrd="8" destOrd="0" presId="urn:microsoft.com/office/officeart/2005/8/layout/radial6"/>
    <dgm:cxn modelId="{82BEE5E9-6AB4-49B5-A37C-8F133284952B}" type="presParOf" srcId="{AE1AA2EC-A65F-4581-9BE4-84C5792C89C5}" destId="{7D236C58-D163-4EDF-BC72-9B200692702D}" srcOrd="9" destOrd="0" presId="urn:microsoft.com/office/officeart/2005/8/layout/radial6"/>
    <dgm:cxn modelId="{858E3383-8557-4076-80FC-5A96A9CC0A36}" type="presParOf" srcId="{AE1AA2EC-A65F-4581-9BE4-84C5792C89C5}" destId="{09C17072-C11F-4A00-A96A-E7B69B2931A3}" srcOrd="10" destOrd="0" presId="urn:microsoft.com/office/officeart/2005/8/layout/radial6"/>
    <dgm:cxn modelId="{FC945AB0-3C20-48B2-9DD4-84E26D9B80A6}" type="presParOf" srcId="{AE1AA2EC-A65F-4581-9BE4-84C5792C89C5}" destId="{B9935C7D-55A7-484F-A34B-0E207968C13C}" srcOrd="11" destOrd="0" presId="urn:microsoft.com/office/officeart/2005/8/layout/radial6"/>
    <dgm:cxn modelId="{D55E15A4-EFF1-47E2-B363-6D845F49D3CB}" type="presParOf" srcId="{AE1AA2EC-A65F-4581-9BE4-84C5792C89C5}" destId="{921A8148-013A-411F-AA25-614FBAEB19FC}" srcOrd="12"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1FA365-ACA9-4408-9BFB-804FED0E0A64}"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zh-CN" altLang="en-US"/>
        </a:p>
      </dgm:t>
    </dgm:pt>
    <dgm:pt modelId="{4D514400-444E-4D69-B31B-FC13E200995A}">
      <dgm:prSet phldrT="[文本]"/>
      <dgm:spPr/>
      <dgm:t>
        <a:bodyPr/>
        <a:lstStyle/>
        <a:p>
          <a:r>
            <a:rPr lang="zh-CN" altLang="en-US" dirty="0" smtClean="0"/>
            <a:t>音色</a:t>
          </a:r>
          <a:endParaRPr lang="zh-CN" altLang="en-US" dirty="0"/>
        </a:p>
      </dgm:t>
    </dgm:pt>
    <dgm:pt modelId="{08E106DA-5B54-4569-A674-47CC4E550D66}" cxnId="{24BD8C78-FC58-431F-AF5C-A4379D6B7066}" type="parTrans">
      <dgm:prSet/>
      <dgm:spPr/>
      <dgm:t>
        <a:bodyPr/>
        <a:lstStyle/>
        <a:p>
          <a:endParaRPr lang="zh-CN" altLang="en-US"/>
        </a:p>
      </dgm:t>
    </dgm:pt>
    <dgm:pt modelId="{27BCC0EB-2CE2-4B09-9514-6C788640BEB3}" cxnId="{24BD8C78-FC58-431F-AF5C-A4379D6B7066}" type="sibTrans">
      <dgm:prSet/>
      <dgm:spPr/>
      <dgm:t>
        <a:bodyPr/>
        <a:lstStyle/>
        <a:p>
          <a:endParaRPr lang="zh-CN" altLang="en-US"/>
        </a:p>
      </dgm:t>
    </dgm:pt>
    <dgm:pt modelId="{B8F82741-A9B3-49A1-8C90-55AEF0997D64}">
      <dgm:prSet phldrT="[文本]"/>
      <dgm:spPr/>
      <dgm:t>
        <a:bodyPr/>
        <a:lstStyle/>
        <a:p>
          <a:r>
            <a:rPr lang="zh-CN" altLang="en-US" dirty="0" smtClean="0"/>
            <a:t>即声音的感觉特性，音色是由发音物体所产生的谐波决定的，发音物体的性质、形状不同，所产生的谐波也不同，因而音色也不同 </a:t>
          </a:r>
          <a:endParaRPr lang="zh-CN" altLang="en-US" dirty="0"/>
        </a:p>
      </dgm:t>
    </dgm:pt>
    <dgm:pt modelId="{1352F694-346C-41B4-ADCC-20C75DAD7C30}" cxnId="{ED682AC6-DBB0-4D28-842B-F7A6CE82B813}" type="parTrans">
      <dgm:prSet/>
      <dgm:spPr/>
      <dgm:t>
        <a:bodyPr/>
        <a:lstStyle/>
        <a:p>
          <a:endParaRPr lang="zh-CN" altLang="en-US"/>
        </a:p>
      </dgm:t>
    </dgm:pt>
    <dgm:pt modelId="{C6454E30-F8A9-4BE5-BFCA-05932CC1CA24}" cxnId="{ED682AC6-DBB0-4D28-842B-F7A6CE82B813}" type="sibTrans">
      <dgm:prSet/>
      <dgm:spPr/>
      <dgm:t>
        <a:bodyPr/>
        <a:lstStyle/>
        <a:p>
          <a:endParaRPr lang="zh-CN" altLang="en-US"/>
        </a:p>
      </dgm:t>
    </dgm:pt>
    <dgm:pt modelId="{3F3B7F4A-25D0-49A5-955D-96F6A08CF60A}">
      <dgm:prSet phldrT="[文本]"/>
      <dgm:spPr/>
      <dgm:t>
        <a:bodyPr/>
        <a:lstStyle/>
        <a:p>
          <a:r>
            <a:rPr lang="zh-CN" altLang="en-US" dirty="0" smtClean="0"/>
            <a:t>音高</a:t>
          </a:r>
          <a:endParaRPr lang="zh-CN" altLang="en-US" dirty="0"/>
        </a:p>
      </dgm:t>
    </dgm:pt>
    <dgm:pt modelId="{B251E641-8B24-4BAC-ADD3-3D81E37F25DD}" cxnId="{07F0ECC9-70F2-4C28-A332-F30198E481DC}" type="parTrans">
      <dgm:prSet/>
      <dgm:spPr/>
      <dgm:t>
        <a:bodyPr/>
        <a:lstStyle/>
        <a:p>
          <a:endParaRPr lang="zh-CN" altLang="en-US"/>
        </a:p>
      </dgm:t>
    </dgm:pt>
    <dgm:pt modelId="{351C315E-5B32-4953-AABC-35189FD99517}" cxnId="{07F0ECC9-70F2-4C28-A332-F30198E481DC}" type="sibTrans">
      <dgm:prSet/>
      <dgm:spPr/>
      <dgm:t>
        <a:bodyPr/>
        <a:lstStyle/>
        <a:p>
          <a:endParaRPr lang="zh-CN" altLang="en-US"/>
        </a:p>
      </dgm:t>
    </dgm:pt>
    <dgm:pt modelId="{9981086D-55EB-4310-A251-563C5314A3F8}">
      <dgm:prSet phldrT="[文本]"/>
      <dgm:spPr/>
      <dgm:t>
        <a:bodyPr/>
        <a:lstStyle/>
        <a:p>
          <a:r>
            <a:rPr lang="zh-CN" altLang="en-US" dirty="0" smtClean="0"/>
            <a:t>指各种不同高低的声音，由发音体的振动频率决定的</a:t>
          </a:r>
          <a:endParaRPr lang="zh-CN" altLang="en-US" dirty="0"/>
        </a:p>
      </dgm:t>
    </dgm:pt>
    <dgm:pt modelId="{560374CC-3587-4868-AC70-8E02B27C1355}" cxnId="{5EF395A1-C7F3-46AD-8BFD-FEEA1D941619}" type="parTrans">
      <dgm:prSet/>
      <dgm:spPr/>
      <dgm:t>
        <a:bodyPr/>
        <a:lstStyle/>
        <a:p>
          <a:endParaRPr lang="zh-CN" altLang="en-US"/>
        </a:p>
      </dgm:t>
    </dgm:pt>
    <dgm:pt modelId="{9FB35541-0105-49DE-8E95-F4CEAE0957F8}" cxnId="{5EF395A1-C7F3-46AD-8BFD-FEEA1D941619}" type="sibTrans">
      <dgm:prSet/>
      <dgm:spPr/>
      <dgm:t>
        <a:bodyPr/>
        <a:lstStyle/>
        <a:p>
          <a:endParaRPr lang="zh-CN" altLang="en-US"/>
        </a:p>
      </dgm:t>
    </dgm:pt>
    <dgm:pt modelId="{363A4A89-2136-45E5-8CB9-6C0ACB58FEF1}">
      <dgm:prSet phldrT="[文本]"/>
      <dgm:spPr/>
      <dgm:t>
        <a:bodyPr/>
        <a:lstStyle/>
        <a:p>
          <a:r>
            <a:rPr lang="zh-CN" altLang="en-US" dirty="0" smtClean="0"/>
            <a:t>音强</a:t>
          </a:r>
          <a:endParaRPr lang="zh-CN" altLang="en-US" dirty="0"/>
        </a:p>
      </dgm:t>
    </dgm:pt>
    <dgm:pt modelId="{6E207481-5720-4BC6-8C60-19BF1FE40298}" cxnId="{A0A96834-7F37-4AA1-8062-BEA2952ADC63}" type="parTrans">
      <dgm:prSet/>
      <dgm:spPr/>
      <dgm:t>
        <a:bodyPr/>
        <a:lstStyle/>
        <a:p>
          <a:endParaRPr lang="zh-CN" altLang="en-US"/>
        </a:p>
      </dgm:t>
    </dgm:pt>
    <dgm:pt modelId="{980D3EA8-9B2C-4387-B656-2D59800D535F}" cxnId="{A0A96834-7F37-4AA1-8062-BEA2952ADC63}" type="sibTrans">
      <dgm:prSet/>
      <dgm:spPr/>
      <dgm:t>
        <a:bodyPr/>
        <a:lstStyle/>
        <a:p>
          <a:endParaRPr lang="zh-CN" altLang="en-US"/>
        </a:p>
      </dgm:t>
    </dgm:pt>
    <dgm:pt modelId="{5B95B053-5A23-40C4-9BE4-D5A86D675E0D}">
      <dgm:prSet phldrT="[文本]"/>
      <dgm:spPr/>
      <dgm:t>
        <a:bodyPr/>
        <a:lstStyle/>
        <a:p>
          <a:r>
            <a:rPr lang="zh-CN" altLang="en-US" dirty="0" smtClean="0"/>
            <a:t>即音的强弱（响亮）程度，由发音时发音体振动幅度（简称振幅）的大小决定的</a:t>
          </a:r>
          <a:endParaRPr lang="zh-CN" altLang="en-US" dirty="0"/>
        </a:p>
      </dgm:t>
    </dgm:pt>
    <dgm:pt modelId="{9F51D1A6-BE9B-4209-A79F-E46FE0550C6B}" cxnId="{0AA51092-4E74-49E5-9243-14EC223B3741}" type="parTrans">
      <dgm:prSet/>
      <dgm:spPr/>
      <dgm:t>
        <a:bodyPr/>
        <a:lstStyle/>
        <a:p>
          <a:endParaRPr lang="zh-CN" altLang="en-US"/>
        </a:p>
      </dgm:t>
    </dgm:pt>
    <dgm:pt modelId="{C5C51DC5-0CE6-457B-BB3B-568DC147474A}" cxnId="{0AA51092-4E74-49E5-9243-14EC223B3741}" type="sibTrans">
      <dgm:prSet/>
      <dgm:spPr/>
      <dgm:t>
        <a:bodyPr/>
        <a:lstStyle/>
        <a:p>
          <a:endParaRPr lang="zh-CN" altLang="en-US"/>
        </a:p>
      </dgm:t>
    </dgm:pt>
    <dgm:pt modelId="{B9D3A5DF-4D9A-4CC0-8E5B-95DB8B616787}">
      <dgm:prSet phldrT="[文本]"/>
      <dgm:spPr/>
      <dgm:t>
        <a:bodyPr/>
        <a:lstStyle/>
        <a:p>
          <a:r>
            <a:rPr lang="zh-CN" altLang="en-US" dirty="0" smtClean="0"/>
            <a:t>音长</a:t>
          </a:r>
          <a:endParaRPr lang="zh-CN" altLang="en-US" dirty="0"/>
        </a:p>
      </dgm:t>
    </dgm:pt>
    <dgm:pt modelId="{4669083A-4B08-4BA7-8B69-D072B51F5144}" cxnId="{D0749FD3-BF76-46D5-9421-5D906F74A527}" type="parTrans">
      <dgm:prSet/>
      <dgm:spPr/>
      <dgm:t>
        <a:bodyPr/>
        <a:lstStyle/>
        <a:p>
          <a:endParaRPr lang="zh-CN" altLang="en-US"/>
        </a:p>
      </dgm:t>
    </dgm:pt>
    <dgm:pt modelId="{91984FF2-6ADB-443A-960B-21047CE8DB75}" cxnId="{D0749FD3-BF76-46D5-9421-5D906F74A527}" type="sibTrans">
      <dgm:prSet/>
      <dgm:spPr/>
      <dgm:t>
        <a:bodyPr/>
        <a:lstStyle/>
        <a:p>
          <a:endParaRPr lang="zh-CN" altLang="en-US"/>
        </a:p>
      </dgm:t>
    </dgm:pt>
    <dgm:pt modelId="{39021E33-5296-4DEC-8E98-3E13833B87CA}">
      <dgm:prSet phldrT="[文本]"/>
      <dgm:spPr/>
      <dgm:t>
        <a:bodyPr/>
        <a:lstStyle/>
        <a:p>
          <a:r>
            <a:rPr lang="zh-CN" altLang="en-US" dirty="0" smtClean="0"/>
            <a:t>是指声音的长短，它决定于发音体振动时间的久暂</a:t>
          </a:r>
          <a:endParaRPr lang="zh-CN" altLang="en-US" dirty="0"/>
        </a:p>
      </dgm:t>
    </dgm:pt>
    <dgm:pt modelId="{55993D71-B504-4628-B7D4-AC87E96AC233}" cxnId="{F11A58F0-5A3F-40D2-9402-173D0242AD6D}" type="parTrans">
      <dgm:prSet/>
      <dgm:spPr/>
      <dgm:t>
        <a:bodyPr/>
        <a:lstStyle/>
        <a:p>
          <a:endParaRPr lang="zh-CN" altLang="en-US"/>
        </a:p>
      </dgm:t>
    </dgm:pt>
    <dgm:pt modelId="{BB9C218D-DD97-4FDA-ADA6-6253FE4C0935}" cxnId="{F11A58F0-5A3F-40D2-9402-173D0242AD6D}" type="sibTrans">
      <dgm:prSet/>
      <dgm:spPr/>
      <dgm:t>
        <a:bodyPr/>
        <a:lstStyle/>
        <a:p>
          <a:endParaRPr lang="zh-CN" altLang="en-US"/>
        </a:p>
      </dgm:t>
    </dgm:pt>
    <dgm:pt modelId="{262968D2-E6B1-4BA0-9514-2199F035B00D}" type="pres">
      <dgm:prSet presAssocID="{6E1FA365-ACA9-4408-9BFB-804FED0E0A64}" presName="linear" presStyleCnt="0">
        <dgm:presLayoutVars>
          <dgm:animLvl val="lvl"/>
          <dgm:resizeHandles val="exact"/>
        </dgm:presLayoutVars>
      </dgm:prSet>
      <dgm:spPr/>
      <dgm:t>
        <a:bodyPr/>
        <a:lstStyle/>
        <a:p>
          <a:endParaRPr lang="zh-CN" altLang="en-US"/>
        </a:p>
      </dgm:t>
    </dgm:pt>
    <dgm:pt modelId="{D87D58BB-EB9B-4E74-8C9D-D2F16909E938}" type="pres">
      <dgm:prSet presAssocID="{3F3B7F4A-25D0-49A5-955D-96F6A08CF60A}" presName="parentText" presStyleLbl="node1" presStyleIdx="0" presStyleCnt="4">
        <dgm:presLayoutVars>
          <dgm:chMax val="0"/>
          <dgm:bulletEnabled val="1"/>
        </dgm:presLayoutVars>
      </dgm:prSet>
      <dgm:spPr/>
      <dgm:t>
        <a:bodyPr/>
        <a:lstStyle/>
        <a:p>
          <a:endParaRPr lang="zh-CN" altLang="en-US"/>
        </a:p>
      </dgm:t>
    </dgm:pt>
    <dgm:pt modelId="{872A2250-CF7E-4280-B317-9082359B3A23}" type="pres">
      <dgm:prSet presAssocID="{3F3B7F4A-25D0-49A5-955D-96F6A08CF60A}" presName="childText" presStyleLbl="revTx" presStyleIdx="0" presStyleCnt="4">
        <dgm:presLayoutVars>
          <dgm:bulletEnabled val="1"/>
        </dgm:presLayoutVars>
      </dgm:prSet>
      <dgm:spPr/>
      <dgm:t>
        <a:bodyPr/>
        <a:lstStyle/>
        <a:p>
          <a:endParaRPr lang="zh-CN" altLang="en-US"/>
        </a:p>
      </dgm:t>
    </dgm:pt>
    <dgm:pt modelId="{CC611B37-E69D-4E05-B3CE-8235C9FAF7BC}" type="pres">
      <dgm:prSet presAssocID="{363A4A89-2136-45E5-8CB9-6C0ACB58FEF1}" presName="parentText" presStyleLbl="node1" presStyleIdx="1" presStyleCnt="4">
        <dgm:presLayoutVars>
          <dgm:chMax val="0"/>
          <dgm:bulletEnabled val="1"/>
        </dgm:presLayoutVars>
      </dgm:prSet>
      <dgm:spPr/>
      <dgm:t>
        <a:bodyPr/>
        <a:lstStyle/>
        <a:p>
          <a:endParaRPr lang="zh-CN" altLang="en-US"/>
        </a:p>
      </dgm:t>
    </dgm:pt>
    <dgm:pt modelId="{955FCB82-E26D-4A7F-AAED-F02D65FCA295}" type="pres">
      <dgm:prSet presAssocID="{363A4A89-2136-45E5-8CB9-6C0ACB58FEF1}" presName="childText" presStyleLbl="revTx" presStyleIdx="1" presStyleCnt="4">
        <dgm:presLayoutVars>
          <dgm:bulletEnabled val="1"/>
        </dgm:presLayoutVars>
      </dgm:prSet>
      <dgm:spPr/>
      <dgm:t>
        <a:bodyPr/>
        <a:lstStyle/>
        <a:p>
          <a:endParaRPr lang="zh-CN" altLang="en-US"/>
        </a:p>
      </dgm:t>
    </dgm:pt>
    <dgm:pt modelId="{A852C940-FA50-4294-A6AB-8A31FD8DC919}" type="pres">
      <dgm:prSet presAssocID="{B9D3A5DF-4D9A-4CC0-8E5B-95DB8B616787}" presName="parentText" presStyleLbl="node1" presStyleIdx="2" presStyleCnt="4">
        <dgm:presLayoutVars>
          <dgm:chMax val="0"/>
          <dgm:bulletEnabled val="1"/>
        </dgm:presLayoutVars>
      </dgm:prSet>
      <dgm:spPr/>
      <dgm:t>
        <a:bodyPr/>
        <a:lstStyle/>
        <a:p>
          <a:endParaRPr lang="zh-CN" altLang="en-US"/>
        </a:p>
      </dgm:t>
    </dgm:pt>
    <dgm:pt modelId="{4F9CFD64-F73A-45AB-89D2-9F08E8CA2CA1}" type="pres">
      <dgm:prSet presAssocID="{B9D3A5DF-4D9A-4CC0-8E5B-95DB8B616787}" presName="childText" presStyleLbl="revTx" presStyleIdx="2" presStyleCnt="4">
        <dgm:presLayoutVars>
          <dgm:bulletEnabled val="1"/>
        </dgm:presLayoutVars>
      </dgm:prSet>
      <dgm:spPr/>
      <dgm:t>
        <a:bodyPr/>
        <a:lstStyle/>
        <a:p>
          <a:endParaRPr lang="zh-CN" altLang="en-US"/>
        </a:p>
      </dgm:t>
    </dgm:pt>
    <dgm:pt modelId="{22771AA0-B9CA-4D8D-B5DB-1B36F637243B}" type="pres">
      <dgm:prSet presAssocID="{4D514400-444E-4D69-B31B-FC13E200995A}" presName="parentText" presStyleLbl="node1" presStyleIdx="3" presStyleCnt="4">
        <dgm:presLayoutVars>
          <dgm:chMax val="0"/>
          <dgm:bulletEnabled val="1"/>
        </dgm:presLayoutVars>
      </dgm:prSet>
      <dgm:spPr/>
      <dgm:t>
        <a:bodyPr/>
        <a:lstStyle/>
        <a:p>
          <a:endParaRPr lang="zh-CN" altLang="en-US"/>
        </a:p>
      </dgm:t>
    </dgm:pt>
    <dgm:pt modelId="{C159626A-4C67-4663-9BFA-F489098A0786}" type="pres">
      <dgm:prSet presAssocID="{4D514400-444E-4D69-B31B-FC13E200995A}" presName="childText" presStyleLbl="revTx" presStyleIdx="3" presStyleCnt="4">
        <dgm:presLayoutVars>
          <dgm:bulletEnabled val="1"/>
        </dgm:presLayoutVars>
      </dgm:prSet>
      <dgm:spPr/>
      <dgm:t>
        <a:bodyPr/>
        <a:lstStyle/>
        <a:p>
          <a:endParaRPr lang="zh-CN" altLang="en-US"/>
        </a:p>
      </dgm:t>
    </dgm:pt>
  </dgm:ptLst>
  <dgm:cxnLst>
    <dgm:cxn modelId="{D0749FD3-BF76-46D5-9421-5D906F74A527}" srcId="{6E1FA365-ACA9-4408-9BFB-804FED0E0A64}" destId="{B9D3A5DF-4D9A-4CC0-8E5B-95DB8B616787}" srcOrd="2" destOrd="0" parTransId="{4669083A-4B08-4BA7-8B69-D072B51F5144}" sibTransId="{91984FF2-6ADB-443A-960B-21047CE8DB75}"/>
    <dgm:cxn modelId="{24BD8C78-FC58-431F-AF5C-A4379D6B7066}" srcId="{6E1FA365-ACA9-4408-9BFB-804FED0E0A64}" destId="{4D514400-444E-4D69-B31B-FC13E200995A}" srcOrd="3" destOrd="0" parTransId="{08E106DA-5B54-4569-A674-47CC4E550D66}" sibTransId="{27BCC0EB-2CE2-4B09-9514-6C788640BEB3}"/>
    <dgm:cxn modelId="{ED682AC6-DBB0-4D28-842B-F7A6CE82B813}" srcId="{4D514400-444E-4D69-B31B-FC13E200995A}" destId="{B8F82741-A9B3-49A1-8C90-55AEF0997D64}" srcOrd="0" destOrd="0" parTransId="{1352F694-346C-41B4-ADCC-20C75DAD7C30}" sibTransId="{C6454E30-F8A9-4BE5-BFCA-05932CC1CA24}"/>
    <dgm:cxn modelId="{A0A96834-7F37-4AA1-8062-BEA2952ADC63}" srcId="{6E1FA365-ACA9-4408-9BFB-804FED0E0A64}" destId="{363A4A89-2136-45E5-8CB9-6C0ACB58FEF1}" srcOrd="1" destOrd="0" parTransId="{6E207481-5720-4BC6-8C60-19BF1FE40298}" sibTransId="{980D3EA8-9B2C-4387-B656-2D59800D535F}"/>
    <dgm:cxn modelId="{2B6E9A6F-5572-43F6-A4C8-013179C11391}" type="presOf" srcId="{6E1FA365-ACA9-4408-9BFB-804FED0E0A64}" destId="{262968D2-E6B1-4BA0-9514-2199F035B00D}" srcOrd="0" destOrd="0" presId="urn:microsoft.com/office/officeart/2005/8/layout/vList2"/>
    <dgm:cxn modelId="{D230CAA7-76E1-4741-9C58-C93F89FB5EF7}" type="presOf" srcId="{9981086D-55EB-4310-A251-563C5314A3F8}" destId="{872A2250-CF7E-4280-B317-9082359B3A23}" srcOrd="0" destOrd="0" presId="urn:microsoft.com/office/officeart/2005/8/layout/vList2"/>
    <dgm:cxn modelId="{4F617AD8-60D8-4A97-A9B2-86C0FD29AE67}" type="presOf" srcId="{363A4A89-2136-45E5-8CB9-6C0ACB58FEF1}" destId="{CC611B37-E69D-4E05-B3CE-8235C9FAF7BC}" srcOrd="0" destOrd="0" presId="urn:microsoft.com/office/officeart/2005/8/layout/vList2"/>
    <dgm:cxn modelId="{EB7D31C9-D165-4945-9AE1-0B0AA9D8C93B}" type="presOf" srcId="{B8F82741-A9B3-49A1-8C90-55AEF0997D64}" destId="{C159626A-4C67-4663-9BFA-F489098A0786}" srcOrd="0" destOrd="0" presId="urn:microsoft.com/office/officeart/2005/8/layout/vList2"/>
    <dgm:cxn modelId="{E5D6D466-95A2-4CBB-80E9-BCAAF89261C0}" type="presOf" srcId="{3F3B7F4A-25D0-49A5-955D-96F6A08CF60A}" destId="{D87D58BB-EB9B-4E74-8C9D-D2F16909E938}" srcOrd="0" destOrd="0" presId="urn:microsoft.com/office/officeart/2005/8/layout/vList2"/>
    <dgm:cxn modelId="{07F0ECC9-70F2-4C28-A332-F30198E481DC}" srcId="{6E1FA365-ACA9-4408-9BFB-804FED0E0A64}" destId="{3F3B7F4A-25D0-49A5-955D-96F6A08CF60A}" srcOrd="0" destOrd="0" parTransId="{B251E641-8B24-4BAC-ADD3-3D81E37F25DD}" sibTransId="{351C315E-5B32-4953-AABC-35189FD99517}"/>
    <dgm:cxn modelId="{5EF395A1-C7F3-46AD-8BFD-FEEA1D941619}" srcId="{3F3B7F4A-25D0-49A5-955D-96F6A08CF60A}" destId="{9981086D-55EB-4310-A251-563C5314A3F8}" srcOrd="0" destOrd="0" parTransId="{560374CC-3587-4868-AC70-8E02B27C1355}" sibTransId="{9FB35541-0105-49DE-8E95-F4CEAE0957F8}"/>
    <dgm:cxn modelId="{F11A58F0-5A3F-40D2-9402-173D0242AD6D}" srcId="{B9D3A5DF-4D9A-4CC0-8E5B-95DB8B616787}" destId="{39021E33-5296-4DEC-8E98-3E13833B87CA}" srcOrd="0" destOrd="0" parTransId="{55993D71-B504-4628-B7D4-AC87E96AC233}" sibTransId="{BB9C218D-DD97-4FDA-ADA6-6253FE4C0935}"/>
    <dgm:cxn modelId="{68C61796-324F-4FD7-9056-82D6E3F66CA9}" type="presOf" srcId="{4D514400-444E-4D69-B31B-FC13E200995A}" destId="{22771AA0-B9CA-4D8D-B5DB-1B36F637243B}" srcOrd="0" destOrd="0" presId="urn:microsoft.com/office/officeart/2005/8/layout/vList2"/>
    <dgm:cxn modelId="{0AA51092-4E74-49E5-9243-14EC223B3741}" srcId="{363A4A89-2136-45E5-8CB9-6C0ACB58FEF1}" destId="{5B95B053-5A23-40C4-9BE4-D5A86D675E0D}" srcOrd="0" destOrd="0" parTransId="{9F51D1A6-BE9B-4209-A79F-E46FE0550C6B}" sibTransId="{C5C51DC5-0CE6-457B-BB3B-568DC147474A}"/>
    <dgm:cxn modelId="{4BBD5D26-0978-428E-B492-85067F7E3817}" type="presOf" srcId="{B9D3A5DF-4D9A-4CC0-8E5B-95DB8B616787}" destId="{A852C940-FA50-4294-A6AB-8A31FD8DC919}" srcOrd="0" destOrd="0" presId="urn:microsoft.com/office/officeart/2005/8/layout/vList2"/>
    <dgm:cxn modelId="{009B259C-C139-4C4E-B3D2-8826658E8C60}" type="presOf" srcId="{5B95B053-5A23-40C4-9BE4-D5A86D675E0D}" destId="{955FCB82-E26D-4A7F-AAED-F02D65FCA295}" srcOrd="0" destOrd="0" presId="urn:microsoft.com/office/officeart/2005/8/layout/vList2"/>
    <dgm:cxn modelId="{5EFCC540-04DD-47BE-8457-2BA9D39D2417}" type="presOf" srcId="{39021E33-5296-4DEC-8E98-3E13833B87CA}" destId="{4F9CFD64-F73A-45AB-89D2-9F08E8CA2CA1}" srcOrd="0" destOrd="0" presId="urn:microsoft.com/office/officeart/2005/8/layout/vList2"/>
    <dgm:cxn modelId="{D6DC5528-DD95-4865-903F-B309593480BE}" type="presParOf" srcId="{262968D2-E6B1-4BA0-9514-2199F035B00D}" destId="{D87D58BB-EB9B-4E74-8C9D-D2F16909E938}" srcOrd="0" destOrd="0" presId="urn:microsoft.com/office/officeart/2005/8/layout/vList2"/>
    <dgm:cxn modelId="{7427CCC4-C810-4AA6-89BF-D57E53FA0B88}" type="presParOf" srcId="{262968D2-E6B1-4BA0-9514-2199F035B00D}" destId="{872A2250-CF7E-4280-B317-9082359B3A23}" srcOrd="1" destOrd="0" presId="urn:microsoft.com/office/officeart/2005/8/layout/vList2"/>
    <dgm:cxn modelId="{2007EA67-52BE-4C00-9208-8DF9047CD071}" type="presParOf" srcId="{262968D2-E6B1-4BA0-9514-2199F035B00D}" destId="{CC611B37-E69D-4E05-B3CE-8235C9FAF7BC}" srcOrd="2" destOrd="0" presId="urn:microsoft.com/office/officeart/2005/8/layout/vList2"/>
    <dgm:cxn modelId="{D42391A8-0E8D-498C-B619-0961AB665269}" type="presParOf" srcId="{262968D2-E6B1-4BA0-9514-2199F035B00D}" destId="{955FCB82-E26D-4A7F-AAED-F02D65FCA295}" srcOrd="3" destOrd="0" presId="urn:microsoft.com/office/officeart/2005/8/layout/vList2"/>
    <dgm:cxn modelId="{346C274E-FF46-4440-8AF7-23C5CAC62E73}" type="presParOf" srcId="{262968D2-E6B1-4BA0-9514-2199F035B00D}" destId="{A852C940-FA50-4294-A6AB-8A31FD8DC919}" srcOrd="4" destOrd="0" presId="urn:microsoft.com/office/officeart/2005/8/layout/vList2"/>
    <dgm:cxn modelId="{3A6E7C80-B34A-473B-9B17-F5F8984F99DC}" type="presParOf" srcId="{262968D2-E6B1-4BA0-9514-2199F035B00D}" destId="{4F9CFD64-F73A-45AB-89D2-9F08E8CA2CA1}" srcOrd="5" destOrd="0" presId="urn:microsoft.com/office/officeart/2005/8/layout/vList2"/>
    <dgm:cxn modelId="{B9B9B535-1F17-442A-A5C5-745CAF01ECFB}" type="presParOf" srcId="{262968D2-E6B1-4BA0-9514-2199F035B00D}" destId="{22771AA0-B9CA-4D8D-B5DB-1B36F637243B}" srcOrd="6" destOrd="0" presId="urn:microsoft.com/office/officeart/2005/8/layout/vList2"/>
    <dgm:cxn modelId="{7FBC62BB-AAA3-4FFC-BBD7-BCE7A268E9F6}" type="presParOf" srcId="{262968D2-E6B1-4BA0-9514-2199F035B00D}" destId="{C159626A-4C67-4663-9BFA-F489098A0786}" srcOrd="7"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C35DC78-E412-4D86-8696-C887FA8D86C0}" type="doc">
      <dgm:prSet loTypeId="urn:microsoft.com/office/officeart/2005/8/layout/chevron2" loCatId="process" qsTypeId="urn:microsoft.com/office/officeart/2005/8/quickstyle/simple1" qsCatId="simple" csTypeId="urn:microsoft.com/office/officeart/2005/8/colors/accent2_2" csCatId="accent2" phldr="1"/>
      <dgm:spPr/>
      <dgm:t>
        <a:bodyPr/>
        <a:lstStyle/>
        <a:p>
          <a:endParaRPr lang="zh-CN" altLang="en-US"/>
        </a:p>
      </dgm:t>
    </dgm:pt>
    <dgm:pt modelId="{FA6D1332-77AB-4760-8680-9D8E062F5E20}">
      <dgm:prSet phldrT="[文本]"/>
      <dgm:spPr/>
      <dgm:t>
        <a:bodyPr/>
        <a:lstStyle/>
        <a:p>
          <a:r>
            <a:rPr lang="zh-CN" altLang="en-US" dirty="0" smtClean="0"/>
            <a:t>作曲作词</a:t>
          </a:r>
          <a:endParaRPr lang="zh-CN" altLang="en-US" dirty="0"/>
        </a:p>
      </dgm:t>
    </dgm:pt>
    <dgm:pt modelId="{4BACC2C6-429F-4231-B79E-666427BD2E28}" cxnId="{D5C734FE-E8E6-429E-B371-C42F9CC3EFE6}" type="parTrans">
      <dgm:prSet/>
      <dgm:spPr/>
      <dgm:t>
        <a:bodyPr/>
        <a:lstStyle/>
        <a:p>
          <a:endParaRPr lang="zh-CN" altLang="en-US"/>
        </a:p>
      </dgm:t>
    </dgm:pt>
    <dgm:pt modelId="{20920579-6DAB-43B7-9204-6CDC96FA5F79}" cxnId="{D5C734FE-E8E6-429E-B371-C42F9CC3EFE6}" type="sibTrans">
      <dgm:prSet/>
      <dgm:spPr/>
      <dgm:t>
        <a:bodyPr/>
        <a:lstStyle/>
        <a:p>
          <a:endParaRPr lang="zh-CN" altLang="en-US"/>
        </a:p>
      </dgm:t>
    </dgm:pt>
    <dgm:pt modelId="{0467FD4C-5EAB-414D-B11F-5938928DF241}">
      <dgm:prSet phldrT="[文本]"/>
      <dgm:spPr/>
      <dgm:t>
        <a:bodyPr/>
        <a:lstStyle/>
        <a:p>
          <a:r>
            <a:rPr lang="zh-CN" altLang="en-US" dirty="0" smtClean="0"/>
            <a:t>音乐创作人：作曲、填词、录制小样</a:t>
          </a:r>
          <a:endParaRPr lang="zh-CN" altLang="en-US" dirty="0"/>
        </a:p>
      </dgm:t>
    </dgm:pt>
    <dgm:pt modelId="{9A097262-94FD-42CF-B947-67222ECFF0B3}" cxnId="{3D3884B9-E150-415C-888E-77D26C92E250}" type="parTrans">
      <dgm:prSet/>
      <dgm:spPr/>
      <dgm:t>
        <a:bodyPr/>
        <a:lstStyle/>
        <a:p>
          <a:endParaRPr lang="zh-CN" altLang="en-US"/>
        </a:p>
      </dgm:t>
    </dgm:pt>
    <dgm:pt modelId="{8509F8E1-BAFB-4F20-8CAE-8C446074ADEB}" cxnId="{3D3884B9-E150-415C-888E-77D26C92E250}" type="sibTrans">
      <dgm:prSet/>
      <dgm:spPr/>
      <dgm:t>
        <a:bodyPr/>
        <a:lstStyle/>
        <a:p>
          <a:endParaRPr lang="zh-CN" altLang="en-US"/>
        </a:p>
      </dgm:t>
    </dgm:pt>
    <dgm:pt modelId="{D472E7FC-03F2-44CF-8D24-550817BC3277}">
      <dgm:prSet phldrT="[文本]"/>
      <dgm:spPr/>
      <dgm:t>
        <a:bodyPr/>
        <a:lstStyle/>
        <a:p>
          <a:r>
            <a:rPr lang="zh-CN" altLang="en-US" dirty="0" smtClean="0"/>
            <a:t>编曲</a:t>
          </a:r>
          <a:endParaRPr lang="zh-CN" altLang="en-US" dirty="0"/>
        </a:p>
      </dgm:t>
    </dgm:pt>
    <dgm:pt modelId="{68DB2058-7FE9-4C4D-8C35-0CE1B780D95C}" cxnId="{DCC13224-E6C2-4B63-BAD2-19D93FF63CA5}" type="parTrans">
      <dgm:prSet/>
      <dgm:spPr/>
      <dgm:t>
        <a:bodyPr/>
        <a:lstStyle/>
        <a:p>
          <a:endParaRPr lang="zh-CN" altLang="en-US"/>
        </a:p>
      </dgm:t>
    </dgm:pt>
    <dgm:pt modelId="{33D46003-55FF-4FC2-9FC0-87418E7695D1}" cxnId="{DCC13224-E6C2-4B63-BAD2-19D93FF63CA5}" type="sibTrans">
      <dgm:prSet/>
      <dgm:spPr/>
      <dgm:t>
        <a:bodyPr/>
        <a:lstStyle/>
        <a:p>
          <a:endParaRPr lang="zh-CN" altLang="en-US"/>
        </a:p>
      </dgm:t>
    </dgm:pt>
    <dgm:pt modelId="{72623027-B2EA-4A08-BF04-2B9F53D9AA0B}">
      <dgm:prSet phldrT="[文本]"/>
      <dgm:spPr/>
      <dgm:t>
        <a:bodyPr/>
        <a:lstStyle/>
        <a:p>
          <a:r>
            <a:rPr lang="zh-CN" altLang="en-US" dirty="0" smtClean="0"/>
            <a:t>编曲师：弦乐（总谱分谱）、节奏吉他（和弦）、华彩</a:t>
          </a:r>
          <a:endParaRPr lang="zh-CN" altLang="en-US" dirty="0"/>
        </a:p>
      </dgm:t>
    </dgm:pt>
    <dgm:pt modelId="{BE45EF02-7A7F-4EA3-BFEC-B73358601934}" cxnId="{4A7F50B0-1099-4EBA-814C-F9A098A5A91F}" type="parTrans">
      <dgm:prSet/>
      <dgm:spPr/>
      <dgm:t>
        <a:bodyPr/>
        <a:lstStyle/>
        <a:p>
          <a:endParaRPr lang="zh-CN" altLang="en-US"/>
        </a:p>
      </dgm:t>
    </dgm:pt>
    <dgm:pt modelId="{423A863D-B839-44AD-B287-8B96A83769EB}" cxnId="{4A7F50B0-1099-4EBA-814C-F9A098A5A91F}" type="sibTrans">
      <dgm:prSet/>
      <dgm:spPr/>
      <dgm:t>
        <a:bodyPr/>
        <a:lstStyle/>
        <a:p>
          <a:endParaRPr lang="zh-CN" altLang="en-US"/>
        </a:p>
      </dgm:t>
    </dgm:pt>
    <dgm:pt modelId="{91F4B51E-3E1C-4F66-8B36-A52DC090D9AA}">
      <dgm:prSet phldrT="[文本]"/>
      <dgm:spPr/>
      <dgm:t>
        <a:bodyPr/>
        <a:lstStyle/>
        <a:p>
          <a:r>
            <a:rPr lang="en-US" altLang="zh-CN" dirty="0" smtClean="0"/>
            <a:t>Output: </a:t>
          </a:r>
          <a:r>
            <a:rPr lang="zh-CN" altLang="en-US" dirty="0" smtClean="0"/>
            <a:t>音频分轨（</a:t>
          </a:r>
          <a:r>
            <a:rPr lang="en-US" altLang="zh-CN" dirty="0" smtClean="0"/>
            <a:t>MIDI</a:t>
          </a:r>
          <a:r>
            <a:rPr lang="zh-CN" altLang="en-US" dirty="0" smtClean="0"/>
            <a:t>，音乐合成器）</a:t>
          </a:r>
          <a:endParaRPr lang="zh-CN" altLang="en-US" dirty="0"/>
        </a:p>
      </dgm:t>
    </dgm:pt>
    <dgm:pt modelId="{AA0BFAA6-FD5D-457C-8E4D-7F0FACB9F47B}" cxnId="{3F695719-D7C4-430C-A209-39CFEF8C6B80}" type="parTrans">
      <dgm:prSet/>
      <dgm:spPr/>
      <dgm:t>
        <a:bodyPr/>
        <a:lstStyle/>
        <a:p>
          <a:endParaRPr lang="zh-CN" altLang="en-US"/>
        </a:p>
      </dgm:t>
    </dgm:pt>
    <dgm:pt modelId="{A16EAF56-C238-449D-ADD1-AAB7978B9657}" cxnId="{3F695719-D7C4-430C-A209-39CFEF8C6B80}" type="sibTrans">
      <dgm:prSet/>
      <dgm:spPr/>
      <dgm:t>
        <a:bodyPr/>
        <a:lstStyle/>
        <a:p>
          <a:endParaRPr lang="zh-CN" altLang="en-US"/>
        </a:p>
      </dgm:t>
    </dgm:pt>
    <dgm:pt modelId="{1CCE1073-5E6E-41B3-B909-419508714995}">
      <dgm:prSet phldrT="[文本]"/>
      <dgm:spPr/>
      <dgm:t>
        <a:bodyPr/>
        <a:lstStyle/>
        <a:p>
          <a:r>
            <a:rPr lang="zh-CN" altLang="en-US" dirty="0" smtClean="0"/>
            <a:t>录音</a:t>
          </a:r>
          <a:endParaRPr lang="zh-CN" altLang="en-US" dirty="0"/>
        </a:p>
      </dgm:t>
    </dgm:pt>
    <dgm:pt modelId="{A299EF48-8378-4C4B-8C99-C445A317B338}" cxnId="{414E25B1-25CC-40BD-A84C-FBF4E5464590}" type="parTrans">
      <dgm:prSet/>
      <dgm:spPr/>
      <dgm:t>
        <a:bodyPr/>
        <a:lstStyle/>
        <a:p>
          <a:endParaRPr lang="zh-CN" altLang="en-US"/>
        </a:p>
      </dgm:t>
    </dgm:pt>
    <dgm:pt modelId="{35CB0489-C597-40C7-A209-C26101D9C6DB}" cxnId="{414E25B1-25CC-40BD-A84C-FBF4E5464590}" type="sibTrans">
      <dgm:prSet/>
      <dgm:spPr/>
      <dgm:t>
        <a:bodyPr/>
        <a:lstStyle/>
        <a:p>
          <a:endParaRPr lang="zh-CN" altLang="en-US"/>
        </a:p>
      </dgm:t>
    </dgm:pt>
    <dgm:pt modelId="{2B68D8D6-0568-416D-86E6-AFAF9FF4D5D7}">
      <dgm:prSet phldrT="[文本]"/>
      <dgm:spPr/>
      <dgm:t>
        <a:bodyPr/>
        <a:lstStyle/>
        <a:p>
          <a:r>
            <a:rPr lang="zh-CN" altLang="en-US" dirty="0" smtClean="0"/>
            <a:t>录音师、乐队、歌手：录制真乐器；录制歌手人声</a:t>
          </a:r>
          <a:endParaRPr lang="zh-CN" altLang="en-US" dirty="0"/>
        </a:p>
      </dgm:t>
    </dgm:pt>
    <dgm:pt modelId="{D2B34A18-33F4-4CFF-8A9F-6456A94155DC}" cxnId="{9D20329D-2A80-44DB-8233-9AE8D7741A47}" type="parTrans">
      <dgm:prSet/>
      <dgm:spPr/>
      <dgm:t>
        <a:bodyPr/>
        <a:lstStyle/>
        <a:p>
          <a:endParaRPr lang="zh-CN" altLang="en-US"/>
        </a:p>
      </dgm:t>
    </dgm:pt>
    <dgm:pt modelId="{D25BFA63-22F3-4112-BE11-8792B4B8BCC0}" cxnId="{9D20329D-2A80-44DB-8233-9AE8D7741A47}" type="sibTrans">
      <dgm:prSet/>
      <dgm:spPr/>
      <dgm:t>
        <a:bodyPr/>
        <a:lstStyle/>
        <a:p>
          <a:endParaRPr lang="zh-CN" altLang="en-US"/>
        </a:p>
      </dgm:t>
    </dgm:pt>
    <dgm:pt modelId="{A671781E-41C4-4830-8F08-576A38F22996}">
      <dgm:prSet phldrT="[文本]"/>
      <dgm:spPr/>
      <dgm:t>
        <a:bodyPr/>
        <a:lstStyle/>
        <a:p>
          <a:r>
            <a:rPr lang="zh-CN" altLang="en-US" dirty="0" smtClean="0"/>
            <a:t>混音 </a:t>
          </a:r>
          <a:endParaRPr lang="zh-CN" altLang="en-US" dirty="0"/>
        </a:p>
      </dgm:t>
    </dgm:pt>
    <dgm:pt modelId="{D5A16CB1-A1CC-48C4-9112-2ABCE8EB11EC}" cxnId="{3BF71FF9-F2DE-4814-9146-8C1B53CB5E51}" type="parTrans">
      <dgm:prSet/>
      <dgm:spPr/>
      <dgm:t>
        <a:bodyPr/>
        <a:lstStyle/>
        <a:p>
          <a:endParaRPr lang="zh-CN" altLang="en-US"/>
        </a:p>
      </dgm:t>
    </dgm:pt>
    <dgm:pt modelId="{E48044F9-06CB-4CE1-944C-45C60B30F49A}" cxnId="{3BF71FF9-F2DE-4814-9146-8C1B53CB5E51}" type="sibTrans">
      <dgm:prSet/>
      <dgm:spPr/>
      <dgm:t>
        <a:bodyPr/>
        <a:lstStyle/>
        <a:p>
          <a:endParaRPr lang="zh-CN" altLang="en-US"/>
        </a:p>
      </dgm:t>
    </dgm:pt>
    <dgm:pt modelId="{99A9A561-D3B3-476A-AE65-F01018D32915}">
      <dgm:prSet phldrT="[文本]"/>
      <dgm:spPr/>
      <dgm:t>
        <a:bodyPr/>
        <a:lstStyle/>
        <a:p>
          <a:r>
            <a:rPr lang="en-US" altLang="zh-CN" dirty="0" smtClean="0"/>
            <a:t>Output: </a:t>
          </a:r>
          <a:r>
            <a:rPr lang="zh-CN" altLang="en-US" dirty="0" smtClean="0"/>
            <a:t>曲谱、小样</a:t>
          </a:r>
          <a:endParaRPr lang="zh-CN" altLang="en-US" dirty="0"/>
        </a:p>
      </dgm:t>
    </dgm:pt>
    <dgm:pt modelId="{AB75F2F1-03B3-4962-B4BA-F0DB284F6EC7}" cxnId="{58559A30-B9A3-4AC7-BD5B-28F720F93462}" type="parTrans">
      <dgm:prSet/>
      <dgm:spPr/>
      <dgm:t>
        <a:bodyPr/>
        <a:lstStyle/>
        <a:p>
          <a:endParaRPr lang="zh-CN" altLang="en-US"/>
        </a:p>
      </dgm:t>
    </dgm:pt>
    <dgm:pt modelId="{07FA96E4-F95B-434A-8C6E-D66CA948C41C}" cxnId="{58559A30-B9A3-4AC7-BD5B-28F720F93462}" type="sibTrans">
      <dgm:prSet/>
      <dgm:spPr/>
      <dgm:t>
        <a:bodyPr/>
        <a:lstStyle/>
        <a:p>
          <a:endParaRPr lang="zh-CN" altLang="en-US"/>
        </a:p>
      </dgm:t>
    </dgm:pt>
    <dgm:pt modelId="{87652DFD-D491-4309-B830-1FD6C40D2752}">
      <dgm:prSet phldrT="[文本]"/>
      <dgm:spPr/>
      <dgm:t>
        <a:bodyPr/>
        <a:lstStyle/>
        <a:p>
          <a:r>
            <a:rPr lang="en-US" altLang="zh-CN" dirty="0" smtClean="0"/>
            <a:t>Output: </a:t>
          </a:r>
          <a:r>
            <a:rPr lang="zh-CN" altLang="en-US" dirty="0" smtClean="0"/>
            <a:t>音频分轨（伴奏分轨、人声、乐器等）</a:t>
          </a:r>
          <a:endParaRPr lang="zh-CN" altLang="en-US" dirty="0"/>
        </a:p>
      </dgm:t>
    </dgm:pt>
    <dgm:pt modelId="{AFA7A5DA-F2FD-4C7A-A47F-539E45687B31}" cxnId="{9B9718C4-6F75-4626-98C4-9ABA892BBC11}" type="parTrans">
      <dgm:prSet/>
      <dgm:spPr/>
      <dgm:t>
        <a:bodyPr/>
        <a:lstStyle/>
        <a:p>
          <a:endParaRPr lang="zh-CN" altLang="en-US"/>
        </a:p>
      </dgm:t>
    </dgm:pt>
    <dgm:pt modelId="{DA75F301-5687-4DDF-9924-2A5A68637674}" cxnId="{9B9718C4-6F75-4626-98C4-9ABA892BBC11}" type="sibTrans">
      <dgm:prSet/>
      <dgm:spPr/>
      <dgm:t>
        <a:bodyPr/>
        <a:lstStyle/>
        <a:p>
          <a:endParaRPr lang="zh-CN" altLang="en-US"/>
        </a:p>
      </dgm:t>
    </dgm:pt>
    <dgm:pt modelId="{9529A761-B4F1-480B-8B68-EEA242D220C2}">
      <dgm:prSet phldrT="[文本]"/>
      <dgm:spPr/>
      <dgm:t>
        <a:bodyPr/>
        <a:lstStyle/>
        <a:p>
          <a:r>
            <a:rPr lang="en-US" altLang="zh-CN" dirty="0" smtClean="0"/>
            <a:t>Output: </a:t>
          </a:r>
          <a:r>
            <a:rPr lang="zh-CN" altLang="en-US" dirty="0" smtClean="0"/>
            <a:t>音频母带文件</a:t>
          </a:r>
          <a:endParaRPr lang="zh-CN" altLang="en-US" dirty="0"/>
        </a:p>
      </dgm:t>
    </dgm:pt>
    <dgm:pt modelId="{B64EA4B0-EB8B-4CF3-A7C4-1C5903E01FAF}" cxnId="{3417EC70-58C4-42C3-B56B-DA96F0E8739C}" type="parTrans">
      <dgm:prSet/>
      <dgm:spPr/>
      <dgm:t>
        <a:bodyPr/>
        <a:lstStyle/>
        <a:p>
          <a:endParaRPr lang="zh-CN" altLang="en-US"/>
        </a:p>
      </dgm:t>
    </dgm:pt>
    <dgm:pt modelId="{C3492662-6E71-492F-A2E1-F1113ECB4256}" cxnId="{3417EC70-58C4-42C3-B56B-DA96F0E8739C}" type="sibTrans">
      <dgm:prSet/>
      <dgm:spPr/>
      <dgm:t>
        <a:bodyPr/>
        <a:lstStyle/>
        <a:p>
          <a:endParaRPr lang="zh-CN" altLang="en-US"/>
        </a:p>
      </dgm:t>
    </dgm:pt>
    <dgm:pt modelId="{3E1099CE-D923-495C-97DB-F37B3BBD20E8}">
      <dgm:prSet phldrT="[文本]"/>
      <dgm:spPr/>
      <dgm:t>
        <a:bodyPr/>
        <a:lstStyle/>
        <a:p>
          <a:r>
            <a:rPr lang="zh-CN" altLang="en-US" dirty="0" smtClean="0"/>
            <a:t>混音师：施加压缩、均衡、激励、失真、混响等效果器，完成混音</a:t>
          </a:r>
          <a:endParaRPr lang="zh-CN" altLang="en-US" dirty="0"/>
        </a:p>
      </dgm:t>
    </dgm:pt>
    <dgm:pt modelId="{98DEDFA8-8184-4AA9-A957-76737C85522F}" cxnId="{B4B52CD8-AC5C-4FF6-A6A3-C15BCC3C7F2C}" type="parTrans">
      <dgm:prSet/>
      <dgm:spPr/>
      <dgm:t>
        <a:bodyPr/>
        <a:lstStyle/>
        <a:p>
          <a:endParaRPr lang="zh-CN" altLang="en-US"/>
        </a:p>
      </dgm:t>
    </dgm:pt>
    <dgm:pt modelId="{8B8DA3AA-394B-4A4D-9C81-4928AFC8F06A}" cxnId="{B4B52CD8-AC5C-4FF6-A6A3-C15BCC3C7F2C}" type="sibTrans">
      <dgm:prSet/>
      <dgm:spPr/>
      <dgm:t>
        <a:bodyPr/>
        <a:lstStyle/>
        <a:p>
          <a:endParaRPr lang="zh-CN" altLang="en-US"/>
        </a:p>
      </dgm:t>
    </dgm:pt>
    <dgm:pt modelId="{09E132C5-5DF3-4473-B1DD-4A8BE20A71F2}" type="pres">
      <dgm:prSet presAssocID="{7C35DC78-E412-4D86-8696-C887FA8D86C0}" presName="linearFlow" presStyleCnt="0">
        <dgm:presLayoutVars>
          <dgm:dir/>
          <dgm:animLvl val="lvl"/>
          <dgm:resizeHandles val="exact"/>
        </dgm:presLayoutVars>
      </dgm:prSet>
      <dgm:spPr/>
      <dgm:t>
        <a:bodyPr/>
        <a:lstStyle/>
        <a:p>
          <a:endParaRPr lang="zh-CN" altLang="en-US"/>
        </a:p>
      </dgm:t>
    </dgm:pt>
    <dgm:pt modelId="{DE1223CF-A242-43C1-8F45-84A1C42B7814}" type="pres">
      <dgm:prSet presAssocID="{FA6D1332-77AB-4760-8680-9D8E062F5E20}" presName="composite" presStyleCnt="0"/>
      <dgm:spPr/>
    </dgm:pt>
    <dgm:pt modelId="{2B392289-69F8-4D82-AF25-6B0B2590230D}" type="pres">
      <dgm:prSet presAssocID="{FA6D1332-77AB-4760-8680-9D8E062F5E20}" presName="parentText" presStyleLbl="alignNode1" presStyleIdx="0" presStyleCnt="4">
        <dgm:presLayoutVars>
          <dgm:chMax val="1"/>
          <dgm:bulletEnabled val="1"/>
        </dgm:presLayoutVars>
      </dgm:prSet>
      <dgm:spPr/>
      <dgm:t>
        <a:bodyPr/>
        <a:lstStyle/>
        <a:p>
          <a:endParaRPr lang="zh-CN" altLang="en-US"/>
        </a:p>
      </dgm:t>
    </dgm:pt>
    <dgm:pt modelId="{A9B9AE6A-885C-4637-A064-1EB3569FF08B}" type="pres">
      <dgm:prSet presAssocID="{FA6D1332-77AB-4760-8680-9D8E062F5E20}" presName="descendantText" presStyleLbl="alignAcc1" presStyleIdx="0" presStyleCnt="4" custLinFactNeighborX="-66" custLinFactNeighborY="-209">
        <dgm:presLayoutVars>
          <dgm:bulletEnabled val="1"/>
        </dgm:presLayoutVars>
      </dgm:prSet>
      <dgm:spPr/>
      <dgm:t>
        <a:bodyPr/>
        <a:lstStyle/>
        <a:p>
          <a:endParaRPr lang="zh-CN" altLang="en-US"/>
        </a:p>
      </dgm:t>
    </dgm:pt>
    <dgm:pt modelId="{87E212D6-1ED3-4CF3-B8DF-83D13FE5CA9D}" type="pres">
      <dgm:prSet presAssocID="{20920579-6DAB-43B7-9204-6CDC96FA5F79}" presName="sp" presStyleCnt="0"/>
      <dgm:spPr/>
    </dgm:pt>
    <dgm:pt modelId="{C3533D24-2A7F-4956-9524-F035CD9AACFB}" type="pres">
      <dgm:prSet presAssocID="{D472E7FC-03F2-44CF-8D24-550817BC3277}" presName="composite" presStyleCnt="0"/>
      <dgm:spPr/>
    </dgm:pt>
    <dgm:pt modelId="{455240E7-5C42-4BB6-9B75-B880D8CFC7EA}" type="pres">
      <dgm:prSet presAssocID="{D472E7FC-03F2-44CF-8D24-550817BC3277}" presName="parentText" presStyleLbl="alignNode1" presStyleIdx="1" presStyleCnt="4">
        <dgm:presLayoutVars>
          <dgm:chMax val="1"/>
          <dgm:bulletEnabled val="1"/>
        </dgm:presLayoutVars>
      </dgm:prSet>
      <dgm:spPr/>
      <dgm:t>
        <a:bodyPr/>
        <a:lstStyle/>
        <a:p>
          <a:endParaRPr lang="zh-CN" altLang="en-US"/>
        </a:p>
      </dgm:t>
    </dgm:pt>
    <dgm:pt modelId="{718B74A7-A218-440C-98F2-1B5279ED6174}" type="pres">
      <dgm:prSet presAssocID="{D472E7FC-03F2-44CF-8D24-550817BC3277}" presName="descendantText" presStyleLbl="alignAcc1" presStyleIdx="1" presStyleCnt="4">
        <dgm:presLayoutVars>
          <dgm:bulletEnabled val="1"/>
        </dgm:presLayoutVars>
      </dgm:prSet>
      <dgm:spPr/>
      <dgm:t>
        <a:bodyPr/>
        <a:lstStyle/>
        <a:p>
          <a:endParaRPr lang="zh-CN" altLang="en-US"/>
        </a:p>
      </dgm:t>
    </dgm:pt>
    <dgm:pt modelId="{AC68ED75-DDE9-48BA-B5E4-600E62342F1F}" type="pres">
      <dgm:prSet presAssocID="{33D46003-55FF-4FC2-9FC0-87418E7695D1}" presName="sp" presStyleCnt="0"/>
      <dgm:spPr/>
    </dgm:pt>
    <dgm:pt modelId="{BE64D03A-636D-49E8-ABC7-AE648759A1B7}" type="pres">
      <dgm:prSet presAssocID="{1CCE1073-5E6E-41B3-B909-419508714995}" presName="composite" presStyleCnt="0"/>
      <dgm:spPr/>
    </dgm:pt>
    <dgm:pt modelId="{433D0DF2-342E-4866-B15B-F6BF70C6095B}" type="pres">
      <dgm:prSet presAssocID="{1CCE1073-5E6E-41B3-B909-419508714995}" presName="parentText" presStyleLbl="alignNode1" presStyleIdx="2" presStyleCnt="4">
        <dgm:presLayoutVars>
          <dgm:chMax val="1"/>
          <dgm:bulletEnabled val="1"/>
        </dgm:presLayoutVars>
      </dgm:prSet>
      <dgm:spPr/>
      <dgm:t>
        <a:bodyPr/>
        <a:lstStyle/>
        <a:p>
          <a:endParaRPr lang="zh-CN" altLang="en-US"/>
        </a:p>
      </dgm:t>
    </dgm:pt>
    <dgm:pt modelId="{89AB3A47-2590-424D-92C5-E707DE122458}" type="pres">
      <dgm:prSet presAssocID="{1CCE1073-5E6E-41B3-B909-419508714995}" presName="descendantText" presStyleLbl="alignAcc1" presStyleIdx="2" presStyleCnt="4" custLinFactNeighborX="989">
        <dgm:presLayoutVars>
          <dgm:bulletEnabled val="1"/>
        </dgm:presLayoutVars>
      </dgm:prSet>
      <dgm:spPr/>
      <dgm:t>
        <a:bodyPr/>
        <a:lstStyle/>
        <a:p>
          <a:endParaRPr lang="zh-CN" altLang="en-US"/>
        </a:p>
      </dgm:t>
    </dgm:pt>
    <dgm:pt modelId="{FD8A982F-2C0A-4D75-8183-FB9C14BEE015}" type="pres">
      <dgm:prSet presAssocID="{35CB0489-C597-40C7-A209-C26101D9C6DB}" presName="sp" presStyleCnt="0"/>
      <dgm:spPr/>
    </dgm:pt>
    <dgm:pt modelId="{E323C5B9-D48D-4F6B-864F-13F0513332F3}" type="pres">
      <dgm:prSet presAssocID="{A671781E-41C4-4830-8F08-576A38F22996}" presName="composite" presStyleCnt="0"/>
      <dgm:spPr/>
    </dgm:pt>
    <dgm:pt modelId="{6A006F1F-AE6D-41ED-840C-EA7AD84351AB}" type="pres">
      <dgm:prSet presAssocID="{A671781E-41C4-4830-8F08-576A38F22996}" presName="parentText" presStyleLbl="alignNode1" presStyleIdx="3" presStyleCnt="4">
        <dgm:presLayoutVars>
          <dgm:chMax val="1"/>
          <dgm:bulletEnabled val="1"/>
        </dgm:presLayoutVars>
      </dgm:prSet>
      <dgm:spPr/>
      <dgm:t>
        <a:bodyPr/>
        <a:lstStyle/>
        <a:p>
          <a:endParaRPr lang="zh-CN" altLang="en-US"/>
        </a:p>
      </dgm:t>
    </dgm:pt>
    <dgm:pt modelId="{C4AF6286-5C3F-4BD3-868D-0DD232D04BCD}" type="pres">
      <dgm:prSet presAssocID="{A671781E-41C4-4830-8F08-576A38F22996}" presName="descendantText" presStyleLbl="alignAcc1" presStyleIdx="3" presStyleCnt="4" custLinFactNeighborX="989">
        <dgm:presLayoutVars>
          <dgm:bulletEnabled val="1"/>
        </dgm:presLayoutVars>
      </dgm:prSet>
      <dgm:spPr/>
      <dgm:t>
        <a:bodyPr/>
        <a:lstStyle/>
        <a:p>
          <a:endParaRPr lang="zh-CN" altLang="en-US"/>
        </a:p>
      </dgm:t>
    </dgm:pt>
  </dgm:ptLst>
  <dgm:cxnLst>
    <dgm:cxn modelId="{B272B2AA-3CCE-4718-8BB4-2C892AF7211A}" type="presOf" srcId="{72623027-B2EA-4A08-BF04-2B9F53D9AA0B}" destId="{718B74A7-A218-440C-98F2-1B5279ED6174}" srcOrd="0" destOrd="0" presId="urn:microsoft.com/office/officeart/2005/8/layout/chevron2"/>
    <dgm:cxn modelId="{3BF71FF9-F2DE-4814-9146-8C1B53CB5E51}" srcId="{7C35DC78-E412-4D86-8696-C887FA8D86C0}" destId="{A671781E-41C4-4830-8F08-576A38F22996}" srcOrd="3" destOrd="0" parTransId="{D5A16CB1-A1CC-48C4-9112-2ABCE8EB11EC}" sibTransId="{E48044F9-06CB-4CE1-944C-45C60B30F49A}"/>
    <dgm:cxn modelId="{3D3884B9-E150-415C-888E-77D26C92E250}" srcId="{FA6D1332-77AB-4760-8680-9D8E062F5E20}" destId="{0467FD4C-5EAB-414D-B11F-5938928DF241}" srcOrd="0" destOrd="0" parTransId="{9A097262-94FD-42CF-B947-67222ECFF0B3}" sibTransId="{8509F8E1-BAFB-4F20-8CAE-8C446074ADEB}"/>
    <dgm:cxn modelId="{6FDA0D05-892E-441E-9316-08AED01E58EF}" type="presOf" srcId="{A671781E-41C4-4830-8F08-576A38F22996}" destId="{6A006F1F-AE6D-41ED-840C-EA7AD84351AB}" srcOrd="0" destOrd="0" presId="urn:microsoft.com/office/officeart/2005/8/layout/chevron2"/>
    <dgm:cxn modelId="{9D20329D-2A80-44DB-8233-9AE8D7741A47}" srcId="{1CCE1073-5E6E-41B3-B909-419508714995}" destId="{2B68D8D6-0568-416D-86E6-AFAF9FF4D5D7}" srcOrd="0" destOrd="0" parTransId="{D2B34A18-33F4-4CFF-8A9F-6456A94155DC}" sibTransId="{D25BFA63-22F3-4112-BE11-8792B4B8BCC0}"/>
    <dgm:cxn modelId="{EADFD3E9-E2C0-458C-BDC3-3294CBB5ACC9}" type="presOf" srcId="{99A9A561-D3B3-476A-AE65-F01018D32915}" destId="{A9B9AE6A-885C-4637-A064-1EB3569FF08B}" srcOrd="0" destOrd="1" presId="urn:microsoft.com/office/officeart/2005/8/layout/chevron2"/>
    <dgm:cxn modelId="{D5C734FE-E8E6-429E-B371-C42F9CC3EFE6}" srcId="{7C35DC78-E412-4D86-8696-C887FA8D86C0}" destId="{FA6D1332-77AB-4760-8680-9D8E062F5E20}" srcOrd="0" destOrd="0" parTransId="{4BACC2C6-429F-4231-B79E-666427BD2E28}" sibTransId="{20920579-6DAB-43B7-9204-6CDC96FA5F79}"/>
    <dgm:cxn modelId="{58559A30-B9A3-4AC7-BD5B-28F720F93462}" srcId="{FA6D1332-77AB-4760-8680-9D8E062F5E20}" destId="{99A9A561-D3B3-476A-AE65-F01018D32915}" srcOrd="1" destOrd="0" parTransId="{AB75F2F1-03B3-4962-B4BA-F0DB284F6EC7}" sibTransId="{07FA96E4-F95B-434A-8C6E-D66CA948C41C}"/>
    <dgm:cxn modelId="{9B9718C4-6F75-4626-98C4-9ABA892BBC11}" srcId="{1CCE1073-5E6E-41B3-B909-419508714995}" destId="{87652DFD-D491-4309-B830-1FD6C40D2752}" srcOrd="1" destOrd="0" parTransId="{AFA7A5DA-F2FD-4C7A-A47F-539E45687B31}" sibTransId="{DA75F301-5687-4DDF-9924-2A5A68637674}"/>
    <dgm:cxn modelId="{4A7F50B0-1099-4EBA-814C-F9A098A5A91F}" srcId="{D472E7FC-03F2-44CF-8D24-550817BC3277}" destId="{72623027-B2EA-4A08-BF04-2B9F53D9AA0B}" srcOrd="0" destOrd="0" parTransId="{BE45EF02-7A7F-4EA3-BFEC-B73358601934}" sibTransId="{423A863D-B839-44AD-B287-8B96A83769EB}"/>
    <dgm:cxn modelId="{F55D05ED-A1A7-4AE8-8451-DA78C895DC94}" type="presOf" srcId="{3E1099CE-D923-495C-97DB-F37B3BBD20E8}" destId="{C4AF6286-5C3F-4BD3-868D-0DD232D04BCD}" srcOrd="0" destOrd="0" presId="urn:microsoft.com/office/officeart/2005/8/layout/chevron2"/>
    <dgm:cxn modelId="{3F695719-D7C4-430C-A209-39CFEF8C6B80}" srcId="{D472E7FC-03F2-44CF-8D24-550817BC3277}" destId="{91F4B51E-3E1C-4F66-8B36-A52DC090D9AA}" srcOrd="1" destOrd="0" parTransId="{AA0BFAA6-FD5D-457C-8E4D-7F0FACB9F47B}" sibTransId="{A16EAF56-C238-449D-ADD1-AAB7978B9657}"/>
    <dgm:cxn modelId="{CBB97ADC-0F6D-4EC1-8AE6-DE8EFC7C1524}" type="presOf" srcId="{1CCE1073-5E6E-41B3-B909-419508714995}" destId="{433D0DF2-342E-4866-B15B-F6BF70C6095B}" srcOrd="0" destOrd="0" presId="urn:microsoft.com/office/officeart/2005/8/layout/chevron2"/>
    <dgm:cxn modelId="{0430321E-12CE-4982-B2FA-41257A9A049C}" type="presOf" srcId="{87652DFD-D491-4309-B830-1FD6C40D2752}" destId="{89AB3A47-2590-424D-92C5-E707DE122458}" srcOrd="0" destOrd="1" presId="urn:microsoft.com/office/officeart/2005/8/layout/chevron2"/>
    <dgm:cxn modelId="{C2670684-F7A7-4216-9ACF-79C7A639CD51}" type="presOf" srcId="{D472E7FC-03F2-44CF-8D24-550817BC3277}" destId="{455240E7-5C42-4BB6-9B75-B880D8CFC7EA}" srcOrd="0" destOrd="0" presId="urn:microsoft.com/office/officeart/2005/8/layout/chevron2"/>
    <dgm:cxn modelId="{17A0E993-4765-4DF3-A3FB-21F30BAB1698}" type="presOf" srcId="{7C35DC78-E412-4D86-8696-C887FA8D86C0}" destId="{09E132C5-5DF3-4473-B1DD-4A8BE20A71F2}" srcOrd="0" destOrd="0" presId="urn:microsoft.com/office/officeart/2005/8/layout/chevron2"/>
    <dgm:cxn modelId="{DCC13224-E6C2-4B63-BAD2-19D93FF63CA5}" srcId="{7C35DC78-E412-4D86-8696-C887FA8D86C0}" destId="{D472E7FC-03F2-44CF-8D24-550817BC3277}" srcOrd="1" destOrd="0" parTransId="{68DB2058-7FE9-4C4D-8C35-0CE1B780D95C}" sibTransId="{33D46003-55FF-4FC2-9FC0-87418E7695D1}"/>
    <dgm:cxn modelId="{3417EC70-58C4-42C3-B56B-DA96F0E8739C}" srcId="{A671781E-41C4-4830-8F08-576A38F22996}" destId="{9529A761-B4F1-480B-8B68-EEA242D220C2}" srcOrd="1" destOrd="0" parTransId="{B64EA4B0-EB8B-4CF3-A7C4-1C5903E01FAF}" sibTransId="{C3492662-6E71-492F-A2E1-F1113ECB4256}"/>
    <dgm:cxn modelId="{CE57586D-3F9B-49C7-B9E7-9BA523684721}" type="presOf" srcId="{0467FD4C-5EAB-414D-B11F-5938928DF241}" destId="{A9B9AE6A-885C-4637-A064-1EB3569FF08B}" srcOrd="0" destOrd="0" presId="urn:microsoft.com/office/officeart/2005/8/layout/chevron2"/>
    <dgm:cxn modelId="{B4B52CD8-AC5C-4FF6-A6A3-C15BCC3C7F2C}" srcId="{A671781E-41C4-4830-8F08-576A38F22996}" destId="{3E1099CE-D923-495C-97DB-F37B3BBD20E8}" srcOrd="0" destOrd="0" parTransId="{98DEDFA8-8184-4AA9-A957-76737C85522F}" sibTransId="{8B8DA3AA-394B-4A4D-9C81-4928AFC8F06A}"/>
    <dgm:cxn modelId="{478533FE-ADE6-425E-8A0B-6032C1A4C717}" type="presOf" srcId="{FA6D1332-77AB-4760-8680-9D8E062F5E20}" destId="{2B392289-69F8-4D82-AF25-6B0B2590230D}" srcOrd="0" destOrd="0" presId="urn:microsoft.com/office/officeart/2005/8/layout/chevron2"/>
    <dgm:cxn modelId="{64778580-433D-491A-939F-2AB8260B3A6E}" type="presOf" srcId="{2B68D8D6-0568-416D-86E6-AFAF9FF4D5D7}" destId="{89AB3A47-2590-424D-92C5-E707DE122458}" srcOrd="0" destOrd="0" presId="urn:microsoft.com/office/officeart/2005/8/layout/chevron2"/>
    <dgm:cxn modelId="{7E02202B-A82F-4077-B12A-9DD00A115E31}" type="presOf" srcId="{91F4B51E-3E1C-4F66-8B36-A52DC090D9AA}" destId="{718B74A7-A218-440C-98F2-1B5279ED6174}" srcOrd="0" destOrd="1" presId="urn:microsoft.com/office/officeart/2005/8/layout/chevron2"/>
    <dgm:cxn modelId="{E8C94374-6807-4F6B-BB8A-0692537BD237}" type="presOf" srcId="{9529A761-B4F1-480B-8B68-EEA242D220C2}" destId="{C4AF6286-5C3F-4BD3-868D-0DD232D04BCD}" srcOrd="0" destOrd="1" presId="urn:microsoft.com/office/officeart/2005/8/layout/chevron2"/>
    <dgm:cxn modelId="{414E25B1-25CC-40BD-A84C-FBF4E5464590}" srcId="{7C35DC78-E412-4D86-8696-C887FA8D86C0}" destId="{1CCE1073-5E6E-41B3-B909-419508714995}" srcOrd="2" destOrd="0" parTransId="{A299EF48-8378-4C4B-8C99-C445A317B338}" sibTransId="{35CB0489-C597-40C7-A209-C26101D9C6DB}"/>
    <dgm:cxn modelId="{3439895B-A42F-4B27-BE37-FE8C2F4AD044}" type="presParOf" srcId="{09E132C5-5DF3-4473-B1DD-4A8BE20A71F2}" destId="{DE1223CF-A242-43C1-8F45-84A1C42B7814}" srcOrd="0" destOrd="0" presId="urn:microsoft.com/office/officeart/2005/8/layout/chevron2"/>
    <dgm:cxn modelId="{737D365E-30D2-495C-A729-E75E3BE80B89}" type="presParOf" srcId="{DE1223CF-A242-43C1-8F45-84A1C42B7814}" destId="{2B392289-69F8-4D82-AF25-6B0B2590230D}" srcOrd="0" destOrd="0" presId="urn:microsoft.com/office/officeart/2005/8/layout/chevron2"/>
    <dgm:cxn modelId="{CB5115E9-FE08-4F3F-A99B-B40DA5BCCF7B}" type="presParOf" srcId="{DE1223CF-A242-43C1-8F45-84A1C42B7814}" destId="{A9B9AE6A-885C-4637-A064-1EB3569FF08B}" srcOrd="1" destOrd="0" presId="urn:microsoft.com/office/officeart/2005/8/layout/chevron2"/>
    <dgm:cxn modelId="{2195C879-AF33-4423-B50F-0A5D8A9A28EF}" type="presParOf" srcId="{09E132C5-5DF3-4473-B1DD-4A8BE20A71F2}" destId="{87E212D6-1ED3-4CF3-B8DF-83D13FE5CA9D}" srcOrd="1" destOrd="0" presId="urn:microsoft.com/office/officeart/2005/8/layout/chevron2"/>
    <dgm:cxn modelId="{CFA92D4F-1E3A-4247-807B-0F4C86F36C55}" type="presParOf" srcId="{09E132C5-5DF3-4473-B1DD-4A8BE20A71F2}" destId="{C3533D24-2A7F-4956-9524-F035CD9AACFB}" srcOrd="2" destOrd="0" presId="urn:microsoft.com/office/officeart/2005/8/layout/chevron2"/>
    <dgm:cxn modelId="{E0F1E6B6-C543-4097-B7BA-26EEDD3CF35D}" type="presParOf" srcId="{C3533D24-2A7F-4956-9524-F035CD9AACFB}" destId="{455240E7-5C42-4BB6-9B75-B880D8CFC7EA}" srcOrd="0" destOrd="0" presId="urn:microsoft.com/office/officeart/2005/8/layout/chevron2"/>
    <dgm:cxn modelId="{5EF21A17-532D-45DA-B4CF-6FABB9983973}" type="presParOf" srcId="{C3533D24-2A7F-4956-9524-F035CD9AACFB}" destId="{718B74A7-A218-440C-98F2-1B5279ED6174}" srcOrd="1" destOrd="0" presId="urn:microsoft.com/office/officeart/2005/8/layout/chevron2"/>
    <dgm:cxn modelId="{DBEC7842-ED6F-461C-BFB8-19B0EF8A201D}" type="presParOf" srcId="{09E132C5-5DF3-4473-B1DD-4A8BE20A71F2}" destId="{AC68ED75-DDE9-48BA-B5E4-600E62342F1F}" srcOrd="3" destOrd="0" presId="urn:microsoft.com/office/officeart/2005/8/layout/chevron2"/>
    <dgm:cxn modelId="{C49E5805-36FF-4EBF-8705-6024CC04DD6C}" type="presParOf" srcId="{09E132C5-5DF3-4473-B1DD-4A8BE20A71F2}" destId="{BE64D03A-636D-49E8-ABC7-AE648759A1B7}" srcOrd="4" destOrd="0" presId="urn:microsoft.com/office/officeart/2005/8/layout/chevron2"/>
    <dgm:cxn modelId="{6523B9C1-2567-4CED-8581-3D37EA46292A}" type="presParOf" srcId="{BE64D03A-636D-49E8-ABC7-AE648759A1B7}" destId="{433D0DF2-342E-4866-B15B-F6BF70C6095B}" srcOrd="0" destOrd="0" presId="urn:microsoft.com/office/officeart/2005/8/layout/chevron2"/>
    <dgm:cxn modelId="{06120306-1E67-431C-8C99-E1282531D833}" type="presParOf" srcId="{BE64D03A-636D-49E8-ABC7-AE648759A1B7}" destId="{89AB3A47-2590-424D-92C5-E707DE122458}" srcOrd="1" destOrd="0" presId="urn:microsoft.com/office/officeart/2005/8/layout/chevron2"/>
    <dgm:cxn modelId="{2646C1FC-8065-4061-9F93-274F0A30D8EC}" type="presParOf" srcId="{09E132C5-5DF3-4473-B1DD-4A8BE20A71F2}" destId="{FD8A982F-2C0A-4D75-8183-FB9C14BEE015}" srcOrd="5" destOrd="0" presId="urn:microsoft.com/office/officeart/2005/8/layout/chevron2"/>
    <dgm:cxn modelId="{73B876E5-2B29-466B-88F1-E5EADB6AF607}" type="presParOf" srcId="{09E132C5-5DF3-4473-B1DD-4A8BE20A71F2}" destId="{E323C5B9-D48D-4F6B-864F-13F0513332F3}" srcOrd="6" destOrd="0" presId="urn:microsoft.com/office/officeart/2005/8/layout/chevron2"/>
    <dgm:cxn modelId="{06D66F27-9972-4E1E-BF54-63FADF54410B}" type="presParOf" srcId="{E323C5B9-D48D-4F6B-864F-13F0513332F3}" destId="{6A006F1F-AE6D-41ED-840C-EA7AD84351AB}" srcOrd="0" destOrd="0" presId="urn:microsoft.com/office/officeart/2005/8/layout/chevron2"/>
    <dgm:cxn modelId="{6DC35053-3B59-402F-AD4A-9B19873AE2BD}" type="presParOf" srcId="{E323C5B9-D48D-4F6B-864F-13F0513332F3}" destId="{C4AF6286-5C3F-4BD3-868D-0DD232D04BCD}"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316BAF-AEA4-4E6D-AE4A-DCD046F85F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58607BF4-77A2-4157-9445-DF181B2EF101}">
      <dgm:prSet phldrT="[文本]" custT="1"/>
      <dgm:spPr>
        <a:solidFill>
          <a:schemeClr val="accent6">
            <a:lumMod val="40000"/>
            <a:lumOff val="60000"/>
          </a:schemeClr>
        </a:solidFill>
      </dgm:spPr>
      <dgm:t>
        <a:bodyPr/>
        <a:lstStyle/>
        <a:p>
          <a:r>
            <a:rPr lang="zh-CN" altLang="en-US" sz="3200" b="1" dirty="0" smtClean="0">
              <a:solidFill>
                <a:srgbClr val="FFFFFF"/>
              </a:solidFill>
              <a:latin typeface="Times New Roman" panose="02020503050405090304" pitchFamily="18" charset="0"/>
              <a:ea typeface="宋体" charset="-122"/>
              <a:cs typeface="Times New Roman" panose="02020503050405090304" pitchFamily="18" charset="0"/>
            </a:rPr>
            <a:t>软件编辑</a:t>
          </a:r>
          <a:endParaRPr lang="zh-CN" altLang="en-US" sz="3200" dirty="0">
            <a:latin typeface="Times New Roman" panose="02020503050405090304" pitchFamily="18" charset="0"/>
            <a:cs typeface="Times New Roman" panose="02020503050405090304" pitchFamily="18" charset="0"/>
          </a:endParaRPr>
        </a:p>
      </dgm:t>
    </dgm:pt>
    <dgm:pt modelId="{11A3EC3B-9C02-4E88-BEC7-01880C6D7EB7}" cxnId="{B97E77B6-7442-48C2-AD79-82EF73A7BDDE}" type="par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30974E74-85BD-4440-B1B1-BC8539240892}" cxnId="{B97E77B6-7442-48C2-AD79-82EF73A7BDDE}" type="sib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363D34B6-CAE1-4DC3-B16A-838B0020FE58}">
      <dgm:prSet phldrT="[文本]" custT="1"/>
      <dgm:spPr/>
      <dgm:t>
        <a:bodyPr/>
        <a:lstStyle/>
        <a:p>
          <a:pPr>
            <a:spcBef>
              <a:spcPts val="1200"/>
            </a:spcBef>
            <a:spcAft>
              <a:spcPts val="1200"/>
            </a:spcAft>
          </a:pPr>
          <a:r>
            <a:rPr lang="en-US" altLang="zh-CN" sz="2000" dirty="0" smtClean="0">
              <a:solidFill>
                <a:schemeClr val="tx1"/>
              </a:solidFill>
              <a:latin typeface="Times New Roman" panose="02020503050405090304" pitchFamily="18" charset="0"/>
              <a:ea typeface="宋体" charset="-122"/>
              <a:cs typeface="Times New Roman" panose="02020503050405090304" pitchFamily="18" charset="0"/>
            </a:rPr>
            <a:t>Overture</a:t>
          </a:r>
          <a:r>
            <a:rPr lang="zh-CN" altLang="en-US" sz="2000" dirty="0" smtClean="0">
              <a:solidFill>
                <a:schemeClr val="tx1"/>
              </a:solidFill>
              <a:latin typeface="Times New Roman" panose="02020503050405090304" pitchFamily="18" charset="0"/>
              <a:ea typeface="宋体" charset="-122"/>
              <a:cs typeface="Times New Roman" panose="02020503050405090304" pitchFamily="18" charset="0"/>
            </a:rPr>
            <a:t> </a:t>
          </a:r>
          <a:endParaRPr lang="zh-CN" altLang="en-US" sz="2000" dirty="0">
            <a:solidFill>
              <a:schemeClr val="tx1"/>
            </a:solidFill>
            <a:latin typeface="Times New Roman" panose="02020503050405090304" pitchFamily="18" charset="0"/>
            <a:cs typeface="Times New Roman" panose="02020503050405090304" pitchFamily="18" charset="0"/>
          </a:endParaRPr>
        </a:p>
      </dgm:t>
    </dgm:pt>
    <dgm:pt modelId="{6D8D82F7-E879-42C7-B0E0-D67C8644839A}" cxnId="{655307AD-B6B0-456E-9EA1-D5F16B6542DB}" type="par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2791115B-EDBF-4B80-AC49-5724D18EDD41}" cxnId="{655307AD-B6B0-456E-9EA1-D5F16B6542DB}" type="sib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160E753B-0C78-4878-BEC9-FFCE0CF3B0D6}">
      <dgm:prSet phldrT="[文本]" custT="1"/>
      <dgm:spPr>
        <a:solidFill>
          <a:srgbClr val="FFC000"/>
        </a:solidFill>
      </dgm:spPr>
      <dgm:t>
        <a:bodyPr/>
        <a:lstStyle/>
        <a:p>
          <a:r>
            <a:rPr lang="zh-CN" altLang="en-US" sz="3200" dirty="0" smtClean="0">
              <a:latin typeface="Times New Roman" panose="02020503050405090304" pitchFamily="18" charset="0"/>
              <a:cs typeface="Times New Roman" panose="02020503050405090304" pitchFamily="18" charset="0"/>
            </a:rPr>
            <a:t>语言编程</a:t>
          </a:r>
          <a:endParaRPr lang="zh-CN" altLang="en-US" sz="3200" dirty="0">
            <a:latin typeface="Times New Roman" panose="02020503050405090304" pitchFamily="18" charset="0"/>
            <a:cs typeface="Times New Roman" panose="02020503050405090304" pitchFamily="18" charset="0"/>
          </a:endParaRPr>
        </a:p>
      </dgm:t>
    </dgm:pt>
    <dgm:pt modelId="{1079CCE3-00A5-4C81-BB84-683FA3C09824}" cxnId="{8BF7FD54-44B2-47E9-816E-D094A579070E}" type="par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E9B56389-1E44-41D8-A539-CA5A9BD80851}" cxnId="{8BF7FD54-44B2-47E9-816E-D094A579070E}" type="sib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6EE7F0E2-49C8-4B90-9D04-FC4B13A57C2E}">
      <dgm:prSet phldrT="[文本]" custT="1"/>
      <dgm:spPr/>
      <dgm:t>
        <a:bodyPr/>
        <a:lstStyle/>
        <a:p>
          <a:pPr>
            <a:spcBef>
              <a:spcPts val="1200"/>
            </a:spcBef>
            <a:spcAft>
              <a:spcPts val="1200"/>
            </a:spcAft>
          </a:pPr>
          <a:r>
            <a:rPr lang="en-US" altLang="zh-CN" sz="2000" dirty="0" smtClean="0">
              <a:solidFill>
                <a:schemeClr val="tx1"/>
              </a:solidFill>
              <a:latin typeface="Times New Roman" panose="02020503050405090304" pitchFamily="18" charset="0"/>
              <a:cs typeface="Times New Roman" panose="02020503050405090304" pitchFamily="18" charset="0"/>
            </a:rPr>
            <a:t>Flash Action Script</a:t>
          </a:r>
          <a:endParaRPr lang="zh-CN" altLang="en-US" sz="2000" dirty="0" smtClean="0">
            <a:solidFill>
              <a:schemeClr val="tx1"/>
            </a:solidFill>
            <a:latin typeface="Times New Roman" panose="02020503050405090304" pitchFamily="18" charset="0"/>
            <a:cs typeface="Times New Roman" panose="02020503050405090304" pitchFamily="18" charset="0"/>
          </a:endParaRPr>
        </a:p>
      </dgm:t>
    </dgm:pt>
    <dgm:pt modelId="{29D28388-15FC-4908-85C1-3BB133D86393}" cxnId="{F0D1B221-0D04-42BE-A27A-CD6D9599325F}" type="par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ADFEB6B4-FF35-4E0E-A81A-AFAAE3ED78E9}" cxnId="{F0D1B221-0D04-42BE-A27A-CD6D9599325F}" type="sib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913C5DA1-185B-4CD4-827B-E4F91665E7DE}">
      <dgm:prSet custT="1"/>
      <dgm:spPr/>
      <dgm:t>
        <a:bodyPr/>
        <a:lstStyle/>
        <a:p>
          <a:pPr>
            <a:spcBef>
              <a:spcPts val="1200"/>
            </a:spcBef>
            <a:spcAft>
              <a:spcPts val="1200"/>
            </a:spcAft>
          </a:pPr>
          <a:r>
            <a:rPr lang="en-US" altLang="zh-CN" sz="2000" dirty="0" smtClean="0">
              <a:solidFill>
                <a:schemeClr val="tx1"/>
              </a:solidFill>
              <a:latin typeface="Times New Roman" panose="02020503050405090304" pitchFamily="18" charset="0"/>
              <a:cs typeface="Times New Roman" panose="02020503050405090304" pitchFamily="18" charset="0"/>
            </a:rPr>
            <a:t>SONAR</a:t>
          </a:r>
          <a:endParaRPr lang="en-US" altLang="zh-CN" sz="2000" dirty="0">
            <a:solidFill>
              <a:schemeClr val="tx1"/>
            </a:solidFill>
            <a:latin typeface="Times New Roman" panose="02020503050405090304" pitchFamily="18" charset="0"/>
            <a:cs typeface="Times New Roman" panose="02020503050405090304" pitchFamily="18" charset="0"/>
          </a:endParaRPr>
        </a:p>
      </dgm:t>
    </dgm:pt>
    <dgm:pt modelId="{E45201AF-27E8-401D-9D31-1EFEEBF54FB7}" cxnId="{5C3D1D99-ED37-4762-BE02-228D21464134}" type="par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DFA912BA-DBD6-45DE-BD48-DD66DA5CE80E}" cxnId="{5C3D1D99-ED37-4762-BE02-228D21464134}" type="sib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F7456B32-325A-42CB-AD27-6F17ECEA61A5}">
      <dgm:prSet custT="1"/>
      <dgm:spPr/>
      <dgm:t>
        <a:bodyPr/>
        <a:lstStyle/>
        <a:p>
          <a:pPr>
            <a:spcBef>
              <a:spcPts val="1200"/>
            </a:spcBef>
            <a:spcAft>
              <a:spcPts val="1200"/>
            </a:spcAft>
          </a:pPr>
          <a:r>
            <a:rPr lang="en-US" altLang="zh-CN" sz="2000" dirty="0" smtClean="0">
              <a:solidFill>
                <a:schemeClr val="tx1"/>
              </a:solidFill>
              <a:latin typeface="Times New Roman" panose="02020503050405090304" pitchFamily="18" charset="0"/>
              <a:cs typeface="Times New Roman" panose="02020503050405090304" pitchFamily="18" charset="0"/>
            </a:rPr>
            <a:t>Adobe Audition</a:t>
          </a:r>
          <a:endParaRPr lang="en-US" altLang="zh-CN" sz="2000" dirty="0">
            <a:solidFill>
              <a:schemeClr val="tx1"/>
            </a:solidFill>
            <a:latin typeface="Times New Roman" panose="02020503050405090304" pitchFamily="18" charset="0"/>
            <a:cs typeface="Times New Roman" panose="02020503050405090304" pitchFamily="18" charset="0"/>
          </a:endParaRPr>
        </a:p>
      </dgm:t>
    </dgm:pt>
    <dgm:pt modelId="{69EDC1E2-60E8-4C2E-B401-665D1AA21D38}" cxnId="{FEBCF633-7621-41DF-845B-149EAF83B851}" type="par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9D27BD99-039C-4A53-9CE9-FD46E09BF900}" cxnId="{FEBCF633-7621-41DF-845B-149EAF83B851}" type="sibTrans">
      <dgm:prSet/>
      <dgm:spPr/>
      <dgm:t>
        <a:bodyPr/>
        <a:lstStyle/>
        <a:p>
          <a:endParaRPr lang="zh-CN" altLang="en-US">
            <a:latin typeface="Times New Roman" panose="02020503050405090304" pitchFamily="18" charset="0"/>
            <a:cs typeface="Times New Roman" panose="02020503050405090304" pitchFamily="18" charset="0"/>
          </a:endParaRPr>
        </a:p>
      </dgm:t>
    </dgm:pt>
    <dgm:pt modelId="{A1404ACA-17E6-404E-A2BB-98D63E21DFB6}">
      <dgm:prSet phldrT="[文本]" custT="1"/>
      <dgm:spPr/>
      <dgm:t>
        <a:bodyPr/>
        <a:lstStyle/>
        <a:p>
          <a:pPr>
            <a:spcBef>
              <a:spcPts val="1200"/>
            </a:spcBef>
            <a:spcAft>
              <a:spcPts val="1200"/>
            </a:spcAft>
          </a:pPr>
          <a:endParaRPr lang="zh-CN" altLang="en-US" sz="2000" dirty="0" smtClean="0">
            <a:solidFill>
              <a:schemeClr val="tx1"/>
            </a:solidFill>
            <a:latin typeface="Times New Roman" panose="02020503050405090304" pitchFamily="18" charset="0"/>
            <a:cs typeface="Times New Roman" panose="02020503050405090304" pitchFamily="18" charset="0"/>
          </a:endParaRPr>
        </a:p>
      </dgm:t>
    </dgm:pt>
    <dgm:pt modelId="{54D9DE06-6EFA-4AF9-8FC6-2B15AE6AAEDA}" cxnId="{5C916ECC-2ADC-438B-B46E-D2340FFDCAE4}" type="parTrans">
      <dgm:prSet/>
      <dgm:spPr/>
      <dgm:t>
        <a:bodyPr/>
        <a:lstStyle/>
        <a:p>
          <a:endParaRPr lang="zh-CN" altLang="en-US"/>
        </a:p>
      </dgm:t>
    </dgm:pt>
    <dgm:pt modelId="{463CA5E9-23D1-4A9A-81A8-05DF2681DCBC}" cxnId="{5C916ECC-2ADC-438B-B46E-D2340FFDCAE4}" type="sibTrans">
      <dgm:prSet/>
      <dgm:spPr/>
      <dgm:t>
        <a:bodyPr/>
        <a:lstStyle/>
        <a:p>
          <a:endParaRPr lang="zh-CN" altLang="en-US"/>
        </a:p>
      </dgm:t>
    </dgm:pt>
    <dgm:pt modelId="{FB23F775-E2C3-4105-86A7-533D3E7A298B}">
      <dgm:prSet phldrT="[文本]" custT="1"/>
      <dgm:spPr/>
      <dgm:t>
        <a:bodyPr/>
        <a:lstStyle/>
        <a:p>
          <a:pPr>
            <a:spcBef>
              <a:spcPts val="1200"/>
            </a:spcBef>
            <a:spcAft>
              <a:spcPts val="1200"/>
            </a:spcAft>
          </a:pPr>
          <a:endParaRPr lang="zh-CN" altLang="en-US" sz="2000" dirty="0" smtClean="0">
            <a:solidFill>
              <a:schemeClr val="tx1"/>
            </a:solidFill>
            <a:latin typeface="Times New Roman" panose="02020503050405090304" pitchFamily="18" charset="0"/>
            <a:cs typeface="Times New Roman" panose="02020503050405090304" pitchFamily="18" charset="0"/>
          </a:endParaRPr>
        </a:p>
      </dgm:t>
    </dgm:pt>
    <dgm:pt modelId="{45938C18-B5C0-4753-AB08-738A1A24D77D}" cxnId="{02CFE435-A2EE-4F98-A954-3C724725AB9C}" type="parTrans">
      <dgm:prSet/>
      <dgm:spPr/>
      <dgm:t>
        <a:bodyPr/>
        <a:lstStyle/>
        <a:p>
          <a:endParaRPr lang="zh-CN" altLang="en-US"/>
        </a:p>
      </dgm:t>
    </dgm:pt>
    <dgm:pt modelId="{383610DA-92F8-4992-AD83-4281C52A3B4B}" cxnId="{02CFE435-A2EE-4F98-A954-3C724725AB9C}" type="sibTrans">
      <dgm:prSet/>
      <dgm:spPr/>
      <dgm:t>
        <a:bodyPr/>
        <a:lstStyle/>
        <a:p>
          <a:endParaRPr lang="zh-CN" altLang="en-US"/>
        </a:p>
      </dgm:t>
    </dgm:pt>
    <dgm:pt modelId="{AAF87206-5B9E-47FE-9593-E11B39C7405D}">
      <dgm:prSet phldrT="[文本]" custT="1"/>
      <dgm:spPr/>
      <dgm:t>
        <a:bodyPr/>
        <a:lstStyle/>
        <a:p>
          <a:pPr>
            <a:spcBef>
              <a:spcPts val="1200"/>
            </a:spcBef>
            <a:spcAft>
              <a:spcPts val="1200"/>
            </a:spcAft>
          </a:pPr>
          <a:r>
            <a:rPr lang="zh-CN" altLang="en-US" sz="2000" dirty="0" smtClean="0">
              <a:solidFill>
                <a:schemeClr val="tx1"/>
              </a:solidFill>
              <a:latin typeface="Times New Roman" panose="02020503050405090304" pitchFamily="18" charset="0"/>
              <a:cs typeface="Times New Roman" panose="02020503050405090304" pitchFamily="18" charset="0"/>
            </a:rPr>
            <a:t>基于</a:t>
          </a:r>
          <a:r>
            <a:rPr lang="en-US" altLang="zh-CN" sz="2000" dirty="0" err="1" smtClean="0">
              <a:solidFill>
                <a:schemeClr val="tx1"/>
              </a:solidFill>
              <a:latin typeface="Times New Roman" panose="02020503050405090304" pitchFamily="18" charset="0"/>
              <a:cs typeface="Times New Roman" panose="02020503050405090304" pitchFamily="18" charset="0"/>
            </a:rPr>
            <a:t>Niquist</a:t>
          </a:r>
          <a:r>
            <a:rPr lang="zh-CN" altLang="en-US" sz="2000" dirty="0" smtClean="0">
              <a:solidFill>
                <a:schemeClr val="tx1"/>
              </a:solidFill>
              <a:latin typeface="Times New Roman" panose="02020503050405090304" pitchFamily="18" charset="0"/>
              <a:cs typeface="Times New Roman" panose="02020503050405090304" pitchFamily="18" charset="0"/>
            </a:rPr>
            <a:t>的音乐合成</a:t>
          </a:r>
          <a:r>
            <a:rPr lang="en-US" altLang="zh-CN" sz="2000" dirty="0" smtClean="0">
              <a:solidFill>
                <a:schemeClr val="tx1"/>
              </a:solidFill>
              <a:latin typeface="Times New Roman" panose="02020503050405090304" pitchFamily="18" charset="0"/>
              <a:cs typeface="Times New Roman" panose="02020503050405090304" pitchFamily="18" charset="0"/>
            </a:rPr>
            <a:t>(LISP</a:t>
          </a:r>
          <a:r>
            <a:rPr lang="zh-CN" altLang="en-US" sz="2000" dirty="0" smtClean="0">
              <a:solidFill>
                <a:schemeClr val="tx1"/>
              </a:solidFill>
              <a:latin typeface="Times New Roman" panose="02020503050405090304" pitchFamily="18" charset="0"/>
              <a:cs typeface="Times New Roman" panose="02020503050405090304" pitchFamily="18" charset="0"/>
            </a:rPr>
            <a:t>语言）</a:t>
          </a:r>
        </a:p>
      </dgm:t>
    </dgm:pt>
    <dgm:pt modelId="{C648C67B-D0F7-4D3D-95EC-3A5B502429E9}" cxnId="{E19FC3C6-378C-4738-ADEE-EC03598AAA1C}" type="parTrans">
      <dgm:prSet/>
      <dgm:spPr/>
      <dgm:t>
        <a:bodyPr/>
        <a:lstStyle/>
        <a:p>
          <a:endParaRPr lang="zh-CN" altLang="en-US"/>
        </a:p>
      </dgm:t>
    </dgm:pt>
    <dgm:pt modelId="{F65DF024-A7BE-4EF3-A31B-6F1D9E6CEEDC}" cxnId="{E19FC3C6-378C-4738-ADEE-EC03598AAA1C}" type="sibTrans">
      <dgm:prSet/>
      <dgm:spPr/>
      <dgm:t>
        <a:bodyPr/>
        <a:lstStyle/>
        <a:p>
          <a:endParaRPr lang="zh-CN" altLang="en-US"/>
        </a:p>
      </dgm:t>
    </dgm:pt>
    <dgm:pt modelId="{9F755DE7-B8E3-4A2D-A173-361E8CA2594F}">
      <dgm:prSet phldrT="[文本]" custT="1"/>
      <dgm:spPr/>
      <dgm:t>
        <a:bodyPr/>
        <a:lstStyle/>
        <a:p>
          <a:pPr>
            <a:spcBef>
              <a:spcPts val="1200"/>
            </a:spcBef>
            <a:spcAft>
              <a:spcPts val="1200"/>
            </a:spcAft>
          </a:pPr>
          <a:r>
            <a:rPr lang="en-US" altLang="zh-CN" sz="2000" dirty="0" err="1" smtClean="0">
              <a:solidFill>
                <a:schemeClr val="tx1"/>
              </a:solidFill>
              <a:latin typeface="Times New Roman" panose="02020503050405090304" pitchFamily="18" charset="0"/>
              <a:cs typeface="Times New Roman" panose="02020503050405090304" pitchFamily="18" charset="0"/>
            </a:rPr>
            <a:t>OpenAL</a:t>
          </a:r>
          <a:endParaRPr lang="zh-CN" altLang="en-US" sz="2000" dirty="0" smtClean="0">
            <a:solidFill>
              <a:schemeClr val="tx1"/>
            </a:solidFill>
            <a:latin typeface="Times New Roman" panose="02020503050405090304" pitchFamily="18" charset="0"/>
            <a:cs typeface="Times New Roman" panose="02020503050405090304" pitchFamily="18" charset="0"/>
          </a:endParaRPr>
        </a:p>
      </dgm:t>
    </dgm:pt>
    <dgm:pt modelId="{1E41B474-A59A-4A18-B1F4-C78D5B198DC4}" cxnId="{6CD259FC-1F87-47B6-A4D5-B0212A232C06}" type="parTrans">
      <dgm:prSet/>
      <dgm:spPr/>
      <dgm:t>
        <a:bodyPr/>
        <a:lstStyle/>
        <a:p>
          <a:endParaRPr lang="zh-CN" altLang="en-US"/>
        </a:p>
      </dgm:t>
    </dgm:pt>
    <dgm:pt modelId="{E77DF7CF-8394-4F5D-9EAC-C0BAEA5F3D36}" cxnId="{6CD259FC-1F87-47B6-A4D5-B0212A232C06}" type="sibTrans">
      <dgm:prSet/>
      <dgm:spPr/>
      <dgm:t>
        <a:bodyPr/>
        <a:lstStyle/>
        <a:p>
          <a:endParaRPr lang="zh-CN" altLang="en-US"/>
        </a:p>
      </dgm:t>
    </dgm:pt>
    <dgm:pt modelId="{2A458FF6-2C7A-443B-A020-048C23F85F47}">
      <dgm:prSet phldrT="[文本]" custT="1"/>
      <dgm:spPr/>
      <dgm:t>
        <a:bodyPr/>
        <a:lstStyle/>
        <a:p>
          <a:pPr>
            <a:spcBef>
              <a:spcPts val="1200"/>
            </a:spcBef>
            <a:spcAft>
              <a:spcPts val="1200"/>
            </a:spcAft>
          </a:pPr>
          <a:r>
            <a:rPr lang="en-US" altLang="zh-CN" sz="2000" dirty="0" err="1" smtClean="0">
              <a:solidFill>
                <a:schemeClr val="tx1"/>
              </a:solidFill>
              <a:latin typeface="Times New Roman" panose="02020503050405090304" pitchFamily="18" charset="0"/>
              <a:cs typeface="Times New Roman" panose="02020503050405090304" pitchFamily="18" charset="0"/>
            </a:rPr>
            <a:t>Matlab</a:t>
          </a:r>
          <a:endParaRPr lang="zh-CN" altLang="en-US" sz="2000" dirty="0" smtClean="0">
            <a:solidFill>
              <a:schemeClr val="tx1"/>
            </a:solidFill>
            <a:latin typeface="Times New Roman" panose="02020503050405090304" pitchFamily="18" charset="0"/>
            <a:cs typeface="Times New Roman" panose="02020503050405090304" pitchFamily="18" charset="0"/>
          </a:endParaRPr>
        </a:p>
      </dgm:t>
    </dgm:pt>
    <dgm:pt modelId="{FC19091E-D2C4-4E3C-B758-75607C104AE8}" cxnId="{C79D515F-FF26-4285-AD62-D64CEBC70699}" type="parTrans">
      <dgm:prSet/>
      <dgm:spPr/>
      <dgm:t>
        <a:bodyPr/>
        <a:lstStyle/>
        <a:p>
          <a:endParaRPr lang="zh-CN" altLang="en-US"/>
        </a:p>
      </dgm:t>
    </dgm:pt>
    <dgm:pt modelId="{8B044204-A339-4B42-9819-6E1D0E8CD7A3}" cxnId="{C79D515F-FF26-4285-AD62-D64CEBC70699}" type="sibTrans">
      <dgm:prSet/>
      <dgm:spPr/>
      <dgm:t>
        <a:bodyPr/>
        <a:lstStyle/>
        <a:p>
          <a:endParaRPr lang="zh-CN" altLang="en-US"/>
        </a:p>
      </dgm:t>
    </dgm:pt>
    <dgm:pt modelId="{B1C0148A-AA30-4F75-8894-AC7A46B7F667}" type="pres">
      <dgm:prSet presAssocID="{46316BAF-AEA4-4E6D-AE4A-DCD046F85FA9}" presName="Name0" presStyleCnt="0">
        <dgm:presLayoutVars>
          <dgm:dir/>
          <dgm:animLvl val="lvl"/>
          <dgm:resizeHandles val="exact"/>
        </dgm:presLayoutVars>
      </dgm:prSet>
      <dgm:spPr/>
      <dgm:t>
        <a:bodyPr/>
        <a:lstStyle/>
        <a:p>
          <a:endParaRPr lang="zh-CN" altLang="en-US"/>
        </a:p>
      </dgm:t>
    </dgm:pt>
    <dgm:pt modelId="{34D7F17B-A9A0-4304-8E39-3D5238259CED}" type="pres">
      <dgm:prSet presAssocID="{58607BF4-77A2-4157-9445-DF181B2EF101}" presName="composite" presStyleCnt="0"/>
      <dgm:spPr/>
    </dgm:pt>
    <dgm:pt modelId="{19CB7922-5B72-4972-BD9C-59E111EC0C25}" type="pres">
      <dgm:prSet presAssocID="{58607BF4-77A2-4157-9445-DF181B2EF101}" presName="parTx" presStyleLbl="alignNode1" presStyleIdx="0" presStyleCnt="2" custLinFactNeighborX="-2120" custLinFactNeighborY="-2488">
        <dgm:presLayoutVars>
          <dgm:chMax val="0"/>
          <dgm:chPref val="0"/>
          <dgm:bulletEnabled val="1"/>
        </dgm:presLayoutVars>
      </dgm:prSet>
      <dgm:spPr/>
      <dgm:t>
        <a:bodyPr/>
        <a:lstStyle/>
        <a:p>
          <a:endParaRPr lang="zh-CN" altLang="en-US"/>
        </a:p>
      </dgm:t>
    </dgm:pt>
    <dgm:pt modelId="{D1B8DA41-E620-4DDC-941F-3BF6062EBC2F}" type="pres">
      <dgm:prSet presAssocID="{58607BF4-77A2-4157-9445-DF181B2EF101}" presName="desTx" presStyleLbl="alignAccFollowNode1" presStyleIdx="0" presStyleCnt="2">
        <dgm:presLayoutVars>
          <dgm:bulletEnabled val="1"/>
        </dgm:presLayoutVars>
      </dgm:prSet>
      <dgm:spPr/>
      <dgm:t>
        <a:bodyPr/>
        <a:lstStyle/>
        <a:p>
          <a:endParaRPr lang="zh-CN" altLang="en-US"/>
        </a:p>
      </dgm:t>
    </dgm:pt>
    <dgm:pt modelId="{5D69583B-8F82-4F01-B707-132512B4A67B}" type="pres">
      <dgm:prSet presAssocID="{30974E74-85BD-4440-B1B1-BC8539240892}" presName="space" presStyleCnt="0"/>
      <dgm:spPr/>
    </dgm:pt>
    <dgm:pt modelId="{B47AF422-030B-42D1-A906-86120301E31E}" type="pres">
      <dgm:prSet presAssocID="{160E753B-0C78-4878-BEC9-FFCE0CF3B0D6}" presName="composite" presStyleCnt="0"/>
      <dgm:spPr/>
    </dgm:pt>
    <dgm:pt modelId="{89E889F4-47F9-45F9-9862-7247D1A35752}" type="pres">
      <dgm:prSet presAssocID="{160E753B-0C78-4878-BEC9-FFCE0CF3B0D6}" presName="parTx" presStyleLbl="alignNode1" presStyleIdx="1" presStyleCnt="2">
        <dgm:presLayoutVars>
          <dgm:chMax val="0"/>
          <dgm:chPref val="0"/>
          <dgm:bulletEnabled val="1"/>
        </dgm:presLayoutVars>
      </dgm:prSet>
      <dgm:spPr/>
      <dgm:t>
        <a:bodyPr/>
        <a:lstStyle/>
        <a:p>
          <a:endParaRPr lang="zh-CN" altLang="en-US"/>
        </a:p>
      </dgm:t>
    </dgm:pt>
    <dgm:pt modelId="{656FACD6-156D-4C3D-899B-BE2B3A09FF27}" type="pres">
      <dgm:prSet presAssocID="{160E753B-0C78-4878-BEC9-FFCE0CF3B0D6}" presName="desTx" presStyleLbl="alignAccFollowNode1" presStyleIdx="1" presStyleCnt="2">
        <dgm:presLayoutVars>
          <dgm:bulletEnabled val="1"/>
        </dgm:presLayoutVars>
      </dgm:prSet>
      <dgm:spPr/>
      <dgm:t>
        <a:bodyPr/>
        <a:lstStyle/>
        <a:p>
          <a:endParaRPr lang="zh-CN" altLang="en-US"/>
        </a:p>
      </dgm:t>
    </dgm:pt>
  </dgm:ptLst>
  <dgm:cxnLst>
    <dgm:cxn modelId="{E19FC3C6-378C-4738-ADEE-EC03598AAA1C}" srcId="{160E753B-0C78-4878-BEC9-FFCE0CF3B0D6}" destId="{AAF87206-5B9E-47FE-9593-E11B39C7405D}" srcOrd="0" destOrd="0" parTransId="{C648C67B-D0F7-4D3D-95EC-3A5B502429E9}" sibTransId="{F65DF024-A7BE-4EF3-A31B-6F1D9E6CEEDC}"/>
    <dgm:cxn modelId="{9CA81C17-A8E0-442E-BF91-72131CC6E64A}" type="presOf" srcId="{AAF87206-5B9E-47FE-9593-E11B39C7405D}" destId="{656FACD6-156D-4C3D-899B-BE2B3A09FF27}" srcOrd="0" destOrd="0" presId="urn:microsoft.com/office/officeart/2005/8/layout/hList1"/>
    <dgm:cxn modelId="{BFCCAD24-C3A7-4215-BB51-4DDD031E639E}" type="presOf" srcId="{160E753B-0C78-4878-BEC9-FFCE0CF3B0D6}" destId="{89E889F4-47F9-45F9-9862-7247D1A35752}" srcOrd="0" destOrd="0" presId="urn:microsoft.com/office/officeart/2005/8/layout/hList1"/>
    <dgm:cxn modelId="{6CD259FC-1F87-47B6-A4D5-B0212A232C06}" srcId="{160E753B-0C78-4878-BEC9-FFCE0CF3B0D6}" destId="{9F755DE7-B8E3-4A2D-A173-361E8CA2594F}" srcOrd="1" destOrd="0" parTransId="{1E41B474-A59A-4A18-B1F4-C78D5B198DC4}" sibTransId="{E77DF7CF-8394-4F5D-9EAC-C0BAEA5F3D36}"/>
    <dgm:cxn modelId="{D9C5B82F-9F9D-40CF-BE06-704051F69667}" type="presOf" srcId="{F7456B32-325A-42CB-AD27-6F17ECEA61A5}" destId="{D1B8DA41-E620-4DDC-941F-3BF6062EBC2F}" srcOrd="0" destOrd="2" presId="urn:microsoft.com/office/officeart/2005/8/layout/hList1"/>
    <dgm:cxn modelId="{251B4BC2-24B8-4A8D-9F74-38B25DBC1D10}" type="presOf" srcId="{FB23F775-E2C3-4105-86A7-533D3E7A298B}" destId="{656FACD6-156D-4C3D-899B-BE2B3A09FF27}" srcOrd="0" destOrd="4" presId="urn:microsoft.com/office/officeart/2005/8/layout/hList1"/>
    <dgm:cxn modelId="{5C916ECC-2ADC-438B-B46E-D2340FFDCAE4}" srcId="{160E753B-0C78-4878-BEC9-FFCE0CF3B0D6}" destId="{A1404ACA-17E6-404E-A2BB-98D63E21DFB6}" srcOrd="5" destOrd="0" parTransId="{54D9DE06-6EFA-4AF9-8FC6-2B15AE6AAEDA}" sibTransId="{463CA5E9-23D1-4A9A-81A8-05DF2681DCBC}"/>
    <dgm:cxn modelId="{8BF7FD54-44B2-47E9-816E-D094A579070E}" srcId="{46316BAF-AEA4-4E6D-AE4A-DCD046F85FA9}" destId="{160E753B-0C78-4878-BEC9-FFCE0CF3B0D6}" srcOrd="1" destOrd="0" parTransId="{1079CCE3-00A5-4C81-BB84-683FA3C09824}" sibTransId="{E9B56389-1E44-41D8-A539-CA5A9BD80851}"/>
    <dgm:cxn modelId="{6E3FB666-18E5-4433-95C0-2C5F04BCBFA3}" type="presOf" srcId="{913C5DA1-185B-4CD4-827B-E4F91665E7DE}" destId="{D1B8DA41-E620-4DDC-941F-3BF6062EBC2F}" srcOrd="0" destOrd="1" presId="urn:microsoft.com/office/officeart/2005/8/layout/hList1"/>
    <dgm:cxn modelId="{5C3D1D99-ED37-4762-BE02-228D21464134}" srcId="{58607BF4-77A2-4157-9445-DF181B2EF101}" destId="{913C5DA1-185B-4CD4-827B-E4F91665E7DE}" srcOrd="1" destOrd="0" parTransId="{E45201AF-27E8-401D-9D31-1EFEEBF54FB7}" sibTransId="{DFA912BA-DBD6-45DE-BD48-DD66DA5CE80E}"/>
    <dgm:cxn modelId="{02CFE435-A2EE-4F98-A954-3C724725AB9C}" srcId="{160E753B-0C78-4878-BEC9-FFCE0CF3B0D6}" destId="{FB23F775-E2C3-4105-86A7-533D3E7A298B}" srcOrd="4" destOrd="0" parTransId="{45938C18-B5C0-4753-AB08-738A1A24D77D}" sibTransId="{383610DA-92F8-4992-AD83-4281C52A3B4B}"/>
    <dgm:cxn modelId="{F0D1B221-0D04-42BE-A27A-CD6D9599325F}" srcId="{160E753B-0C78-4878-BEC9-FFCE0CF3B0D6}" destId="{6EE7F0E2-49C8-4B90-9D04-FC4B13A57C2E}" srcOrd="3" destOrd="0" parTransId="{29D28388-15FC-4908-85C1-3BB133D86393}" sibTransId="{ADFEB6B4-FF35-4E0E-A81A-AFAAE3ED78E9}"/>
    <dgm:cxn modelId="{C8B4F693-0074-42D8-8D59-7D9CB58367CE}" type="presOf" srcId="{2A458FF6-2C7A-443B-A020-048C23F85F47}" destId="{656FACD6-156D-4C3D-899B-BE2B3A09FF27}" srcOrd="0" destOrd="2" presId="urn:microsoft.com/office/officeart/2005/8/layout/hList1"/>
    <dgm:cxn modelId="{C79D515F-FF26-4285-AD62-D64CEBC70699}" srcId="{160E753B-0C78-4878-BEC9-FFCE0CF3B0D6}" destId="{2A458FF6-2C7A-443B-A020-048C23F85F47}" srcOrd="2" destOrd="0" parTransId="{FC19091E-D2C4-4E3C-B758-75607C104AE8}" sibTransId="{8B044204-A339-4B42-9819-6E1D0E8CD7A3}"/>
    <dgm:cxn modelId="{B09530A0-2AC6-4EB7-89DB-E6C635629062}" type="presOf" srcId="{9F755DE7-B8E3-4A2D-A173-361E8CA2594F}" destId="{656FACD6-156D-4C3D-899B-BE2B3A09FF27}" srcOrd="0" destOrd="1" presId="urn:microsoft.com/office/officeart/2005/8/layout/hList1"/>
    <dgm:cxn modelId="{F2076074-46F3-4AF0-8F5C-231F3CAEE0E9}" type="presOf" srcId="{363D34B6-CAE1-4DC3-B16A-838B0020FE58}" destId="{D1B8DA41-E620-4DDC-941F-3BF6062EBC2F}" srcOrd="0" destOrd="0" presId="urn:microsoft.com/office/officeart/2005/8/layout/hList1"/>
    <dgm:cxn modelId="{DAE7FEB2-4AB9-4ED2-AC96-D323F9BED05E}" type="presOf" srcId="{6EE7F0E2-49C8-4B90-9D04-FC4B13A57C2E}" destId="{656FACD6-156D-4C3D-899B-BE2B3A09FF27}" srcOrd="0" destOrd="3" presId="urn:microsoft.com/office/officeart/2005/8/layout/hList1"/>
    <dgm:cxn modelId="{655307AD-B6B0-456E-9EA1-D5F16B6542DB}" srcId="{58607BF4-77A2-4157-9445-DF181B2EF101}" destId="{363D34B6-CAE1-4DC3-B16A-838B0020FE58}" srcOrd="0" destOrd="0" parTransId="{6D8D82F7-E879-42C7-B0E0-D67C8644839A}" sibTransId="{2791115B-EDBF-4B80-AC49-5724D18EDD41}"/>
    <dgm:cxn modelId="{51797703-2800-45FA-B69A-81C8E643B6F3}" type="presOf" srcId="{A1404ACA-17E6-404E-A2BB-98D63E21DFB6}" destId="{656FACD6-156D-4C3D-899B-BE2B3A09FF27}" srcOrd="0" destOrd="5" presId="urn:microsoft.com/office/officeart/2005/8/layout/hList1"/>
    <dgm:cxn modelId="{FEBCF633-7621-41DF-845B-149EAF83B851}" srcId="{58607BF4-77A2-4157-9445-DF181B2EF101}" destId="{F7456B32-325A-42CB-AD27-6F17ECEA61A5}" srcOrd="2" destOrd="0" parTransId="{69EDC1E2-60E8-4C2E-B401-665D1AA21D38}" sibTransId="{9D27BD99-039C-4A53-9CE9-FD46E09BF900}"/>
    <dgm:cxn modelId="{249F0CA9-C80E-4044-8FFD-87C31F05C2EC}" type="presOf" srcId="{46316BAF-AEA4-4E6D-AE4A-DCD046F85FA9}" destId="{B1C0148A-AA30-4F75-8894-AC7A46B7F667}" srcOrd="0" destOrd="0" presId="urn:microsoft.com/office/officeart/2005/8/layout/hList1"/>
    <dgm:cxn modelId="{7296EB87-301D-491A-B7D9-4B91A181C38D}" type="presOf" srcId="{58607BF4-77A2-4157-9445-DF181B2EF101}" destId="{19CB7922-5B72-4972-BD9C-59E111EC0C25}" srcOrd="0" destOrd="0" presId="urn:microsoft.com/office/officeart/2005/8/layout/hList1"/>
    <dgm:cxn modelId="{B97E77B6-7442-48C2-AD79-82EF73A7BDDE}" srcId="{46316BAF-AEA4-4E6D-AE4A-DCD046F85FA9}" destId="{58607BF4-77A2-4157-9445-DF181B2EF101}" srcOrd="0" destOrd="0" parTransId="{11A3EC3B-9C02-4E88-BEC7-01880C6D7EB7}" sibTransId="{30974E74-85BD-4440-B1B1-BC8539240892}"/>
    <dgm:cxn modelId="{AED05539-91EC-490E-9B7A-B891AFA79327}" type="presParOf" srcId="{B1C0148A-AA30-4F75-8894-AC7A46B7F667}" destId="{34D7F17B-A9A0-4304-8E39-3D5238259CED}" srcOrd="0" destOrd="0" presId="urn:microsoft.com/office/officeart/2005/8/layout/hList1"/>
    <dgm:cxn modelId="{8324CC87-8CA5-4B85-84D2-3F6FB519337B}" type="presParOf" srcId="{34D7F17B-A9A0-4304-8E39-3D5238259CED}" destId="{19CB7922-5B72-4972-BD9C-59E111EC0C25}" srcOrd="0" destOrd="0" presId="urn:microsoft.com/office/officeart/2005/8/layout/hList1"/>
    <dgm:cxn modelId="{3322C08F-C658-4C60-AE4F-56F5000E7935}" type="presParOf" srcId="{34D7F17B-A9A0-4304-8E39-3D5238259CED}" destId="{D1B8DA41-E620-4DDC-941F-3BF6062EBC2F}" srcOrd="1" destOrd="0" presId="urn:microsoft.com/office/officeart/2005/8/layout/hList1"/>
    <dgm:cxn modelId="{1EF2DF15-8C44-4B93-A742-6E639D063A00}" type="presParOf" srcId="{B1C0148A-AA30-4F75-8894-AC7A46B7F667}" destId="{5D69583B-8F82-4F01-B707-132512B4A67B}" srcOrd="1" destOrd="0" presId="urn:microsoft.com/office/officeart/2005/8/layout/hList1"/>
    <dgm:cxn modelId="{4DDA0541-D759-408A-9185-63625D4EE8F4}" type="presParOf" srcId="{B1C0148A-AA30-4F75-8894-AC7A46B7F667}" destId="{B47AF422-030B-42D1-A906-86120301E31E}" srcOrd="2" destOrd="0" presId="urn:microsoft.com/office/officeart/2005/8/layout/hList1"/>
    <dgm:cxn modelId="{8E53060B-D0BC-43CF-A017-510940550F71}" type="presParOf" srcId="{B47AF422-030B-42D1-A906-86120301E31E}" destId="{89E889F4-47F9-45F9-9862-7247D1A35752}" srcOrd="0" destOrd="0" presId="urn:microsoft.com/office/officeart/2005/8/layout/hList1"/>
    <dgm:cxn modelId="{139DC047-C1E4-44E5-A031-37161F1E952C}" type="presParOf" srcId="{B47AF422-030B-42D1-A906-86120301E31E}" destId="{656FACD6-156D-4C3D-899B-BE2B3A09FF27}"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D16BC8-CBDF-488C-B582-2852F1E33060}" type="doc">
      <dgm:prSet loTypeId="urn:microsoft.com/office/officeart/2005/8/layout/radial6" loCatId="cycle" qsTypeId="urn:microsoft.com/office/officeart/2005/8/quickstyle/simple1" qsCatId="simple" csTypeId="urn:microsoft.com/office/officeart/2005/8/colors/accent2_2" csCatId="accent2" phldr="1"/>
      <dgm:spPr/>
      <dgm:t>
        <a:bodyPr/>
        <a:lstStyle/>
        <a:p>
          <a:endParaRPr lang="zh-CN" altLang="en-US"/>
        </a:p>
      </dgm:t>
    </dgm:pt>
    <dgm:pt modelId="{441807B6-920E-411E-840A-2FA333428472}">
      <dgm:prSet phldrT="[文本]"/>
      <dgm:spPr/>
      <dgm:t>
        <a:bodyPr/>
        <a:lstStyle/>
        <a:p>
          <a:r>
            <a:rPr lang="zh-CN" altLang="en-US" dirty="0" smtClean="0"/>
            <a:t>音乐表现形式</a:t>
          </a:r>
          <a:endParaRPr lang="zh-CN" altLang="en-US" dirty="0"/>
        </a:p>
      </dgm:t>
    </dgm:pt>
    <dgm:pt modelId="{9353BD4A-AA91-442B-8D31-BB3DF4921034}" cxnId="{796E4A48-6DF0-4E35-95A9-3BA083E42384}" type="parTrans">
      <dgm:prSet/>
      <dgm:spPr/>
      <dgm:t>
        <a:bodyPr/>
        <a:lstStyle/>
        <a:p>
          <a:endParaRPr lang="zh-CN" altLang="en-US"/>
        </a:p>
      </dgm:t>
    </dgm:pt>
    <dgm:pt modelId="{FAE2EF8E-7FDF-491B-87E9-8D06DF467D91}" cxnId="{796E4A48-6DF0-4E35-95A9-3BA083E42384}" type="sibTrans">
      <dgm:prSet/>
      <dgm:spPr/>
      <dgm:t>
        <a:bodyPr/>
        <a:lstStyle/>
        <a:p>
          <a:endParaRPr lang="zh-CN" altLang="en-US"/>
        </a:p>
      </dgm:t>
    </dgm:pt>
    <dgm:pt modelId="{4F03697B-13CB-4EB6-A9E3-00A9E44F0B70}">
      <dgm:prSet phldrT="[文本]"/>
      <dgm:spPr/>
      <dgm:t>
        <a:bodyPr/>
        <a:lstStyle/>
        <a:p>
          <a:r>
            <a:rPr lang="zh-CN" altLang="en-US" dirty="0" smtClean="0"/>
            <a:t>旋律</a:t>
          </a:r>
          <a:endParaRPr lang="zh-CN" altLang="en-US" dirty="0"/>
        </a:p>
      </dgm:t>
    </dgm:pt>
    <dgm:pt modelId="{F39348B4-A1D9-457A-AA48-50CA6AD95893}" cxnId="{C59728AF-5C06-4ED2-AD6A-D1D16B35F961}" type="parTrans">
      <dgm:prSet/>
      <dgm:spPr/>
      <dgm:t>
        <a:bodyPr/>
        <a:lstStyle/>
        <a:p>
          <a:endParaRPr lang="zh-CN" altLang="en-US"/>
        </a:p>
      </dgm:t>
    </dgm:pt>
    <dgm:pt modelId="{5EEF2C96-C474-4648-8EA6-83A709BA08A4}" cxnId="{C59728AF-5C06-4ED2-AD6A-D1D16B35F961}" type="sibTrans">
      <dgm:prSet/>
      <dgm:spPr/>
      <dgm:t>
        <a:bodyPr/>
        <a:lstStyle/>
        <a:p>
          <a:endParaRPr lang="zh-CN" altLang="en-US"/>
        </a:p>
      </dgm:t>
    </dgm:pt>
    <dgm:pt modelId="{6E543652-82D5-456C-ADA7-EE9E436000DD}">
      <dgm:prSet phldrT="[文本]"/>
      <dgm:spPr/>
      <dgm:t>
        <a:bodyPr/>
        <a:lstStyle/>
        <a:p>
          <a:r>
            <a:rPr lang="zh-CN" altLang="en-US" dirty="0" smtClean="0"/>
            <a:t>和声</a:t>
          </a:r>
          <a:endParaRPr lang="zh-CN" altLang="en-US" dirty="0"/>
        </a:p>
      </dgm:t>
    </dgm:pt>
    <dgm:pt modelId="{1E659386-D7A6-4E95-B07D-51C037AFF691}" cxnId="{DF37DE19-E214-4627-AA3D-220E57AA4938}" type="parTrans">
      <dgm:prSet/>
      <dgm:spPr/>
      <dgm:t>
        <a:bodyPr/>
        <a:lstStyle/>
        <a:p>
          <a:endParaRPr lang="zh-CN" altLang="en-US"/>
        </a:p>
      </dgm:t>
    </dgm:pt>
    <dgm:pt modelId="{0A069E0F-978B-4D2D-891C-25E593F5381C}" cxnId="{DF37DE19-E214-4627-AA3D-220E57AA4938}" type="sibTrans">
      <dgm:prSet/>
      <dgm:spPr/>
      <dgm:t>
        <a:bodyPr/>
        <a:lstStyle/>
        <a:p>
          <a:endParaRPr lang="zh-CN" altLang="en-US"/>
        </a:p>
      </dgm:t>
    </dgm:pt>
    <dgm:pt modelId="{68DA5A53-C07A-49E2-9346-EF07A1AC2CD3}">
      <dgm:prSet phldrT="[文本]"/>
      <dgm:spPr/>
      <dgm:t>
        <a:bodyPr/>
        <a:lstStyle/>
        <a:p>
          <a:r>
            <a:rPr lang="zh-CN" altLang="en-US" dirty="0" smtClean="0"/>
            <a:t>节奏</a:t>
          </a:r>
          <a:endParaRPr lang="zh-CN" altLang="en-US" dirty="0"/>
        </a:p>
      </dgm:t>
    </dgm:pt>
    <dgm:pt modelId="{4410139D-0645-4128-BE8E-822A41B2B741}" cxnId="{87EF442D-2097-4F50-A85B-241167608525}" type="parTrans">
      <dgm:prSet/>
      <dgm:spPr/>
      <dgm:t>
        <a:bodyPr/>
        <a:lstStyle/>
        <a:p>
          <a:endParaRPr lang="zh-CN" altLang="en-US"/>
        </a:p>
      </dgm:t>
    </dgm:pt>
    <dgm:pt modelId="{AB8EF458-EAC3-4839-9D78-34CE5CC65A64}" cxnId="{87EF442D-2097-4F50-A85B-241167608525}" type="sibTrans">
      <dgm:prSet/>
      <dgm:spPr/>
      <dgm:t>
        <a:bodyPr/>
        <a:lstStyle/>
        <a:p>
          <a:endParaRPr lang="zh-CN" altLang="en-US"/>
        </a:p>
      </dgm:t>
    </dgm:pt>
    <dgm:pt modelId="{AE1AA2EC-A65F-4581-9BE4-84C5792C89C5}" type="pres">
      <dgm:prSet presAssocID="{9BD16BC8-CBDF-488C-B582-2852F1E33060}" presName="Name0" presStyleCnt="0">
        <dgm:presLayoutVars>
          <dgm:chMax val="1"/>
          <dgm:dir/>
          <dgm:animLvl val="ctr"/>
          <dgm:resizeHandles val="exact"/>
        </dgm:presLayoutVars>
      </dgm:prSet>
      <dgm:spPr/>
      <dgm:t>
        <a:bodyPr/>
        <a:lstStyle/>
        <a:p>
          <a:endParaRPr lang="zh-CN" altLang="en-US"/>
        </a:p>
      </dgm:t>
    </dgm:pt>
    <dgm:pt modelId="{B543F4C8-55B1-4C2C-ABDC-4B2B83371BB7}" type="pres">
      <dgm:prSet presAssocID="{441807B6-920E-411E-840A-2FA333428472}" presName="centerShape" presStyleLbl="node0" presStyleIdx="0" presStyleCnt="1"/>
      <dgm:spPr/>
      <dgm:t>
        <a:bodyPr/>
        <a:lstStyle/>
        <a:p>
          <a:endParaRPr lang="zh-CN" altLang="en-US"/>
        </a:p>
      </dgm:t>
    </dgm:pt>
    <dgm:pt modelId="{F50A4020-3025-4AB6-B7B5-DCB2B7091479}" type="pres">
      <dgm:prSet presAssocID="{4F03697B-13CB-4EB6-A9E3-00A9E44F0B70}" presName="node" presStyleLbl="node1" presStyleIdx="0" presStyleCnt="3">
        <dgm:presLayoutVars>
          <dgm:bulletEnabled val="1"/>
        </dgm:presLayoutVars>
      </dgm:prSet>
      <dgm:spPr/>
      <dgm:t>
        <a:bodyPr/>
        <a:lstStyle/>
        <a:p>
          <a:endParaRPr lang="zh-CN" altLang="en-US"/>
        </a:p>
      </dgm:t>
    </dgm:pt>
    <dgm:pt modelId="{A97425BB-E586-4FEF-8B9C-E6B1006F0D2C}" type="pres">
      <dgm:prSet presAssocID="{4F03697B-13CB-4EB6-A9E3-00A9E44F0B70}" presName="dummy" presStyleCnt="0"/>
      <dgm:spPr/>
    </dgm:pt>
    <dgm:pt modelId="{ED4A3C58-6451-46C0-889D-79885A827BAB}" type="pres">
      <dgm:prSet presAssocID="{5EEF2C96-C474-4648-8EA6-83A709BA08A4}" presName="sibTrans" presStyleLbl="sibTrans2D1" presStyleIdx="0" presStyleCnt="3"/>
      <dgm:spPr/>
      <dgm:t>
        <a:bodyPr/>
        <a:lstStyle/>
        <a:p>
          <a:endParaRPr lang="zh-CN" altLang="en-US"/>
        </a:p>
      </dgm:t>
    </dgm:pt>
    <dgm:pt modelId="{F216A47B-28B3-4228-B9D1-729DA8212D2D}" type="pres">
      <dgm:prSet presAssocID="{6E543652-82D5-456C-ADA7-EE9E436000DD}" presName="node" presStyleLbl="node1" presStyleIdx="1" presStyleCnt="3">
        <dgm:presLayoutVars>
          <dgm:bulletEnabled val="1"/>
        </dgm:presLayoutVars>
      </dgm:prSet>
      <dgm:spPr/>
      <dgm:t>
        <a:bodyPr/>
        <a:lstStyle/>
        <a:p>
          <a:endParaRPr lang="zh-CN" altLang="en-US"/>
        </a:p>
      </dgm:t>
    </dgm:pt>
    <dgm:pt modelId="{ED06E642-0C6F-4ACE-8B66-9983275DAD7D}" type="pres">
      <dgm:prSet presAssocID="{6E543652-82D5-456C-ADA7-EE9E436000DD}" presName="dummy" presStyleCnt="0"/>
      <dgm:spPr/>
    </dgm:pt>
    <dgm:pt modelId="{06A0C863-7711-4430-B8CF-0D36B157E118}" type="pres">
      <dgm:prSet presAssocID="{0A069E0F-978B-4D2D-891C-25E593F5381C}" presName="sibTrans" presStyleLbl="sibTrans2D1" presStyleIdx="1" presStyleCnt="3"/>
      <dgm:spPr/>
      <dgm:t>
        <a:bodyPr/>
        <a:lstStyle/>
        <a:p>
          <a:endParaRPr lang="zh-CN" altLang="en-US"/>
        </a:p>
      </dgm:t>
    </dgm:pt>
    <dgm:pt modelId="{09C17072-C11F-4A00-A96A-E7B69B2931A3}" type="pres">
      <dgm:prSet presAssocID="{68DA5A53-C07A-49E2-9346-EF07A1AC2CD3}" presName="node" presStyleLbl="node1" presStyleIdx="2" presStyleCnt="3">
        <dgm:presLayoutVars>
          <dgm:bulletEnabled val="1"/>
        </dgm:presLayoutVars>
      </dgm:prSet>
      <dgm:spPr/>
      <dgm:t>
        <a:bodyPr/>
        <a:lstStyle/>
        <a:p>
          <a:endParaRPr lang="zh-CN" altLang="en-US"/>
        </a:p>
      </dgm:t>
    </dgm:pt>
    <dgm:pt modelId="{B9935C7D-55A7-484F-A34B-0E207968C13C}" type="pres">
      <dgm:prSet presAssocID="{68DA5A53-C07A-49E2-9346-EF07A1AC2CD3}" presName="dummy" presStyleCnt="0"/>
      <dgm:spPr/>
    </dgm:pt>
    <dgm:pt modelId="{921A8148-013A-411F-AA25-614FBAEB19FC}" type="pres">
      <dgm:prSet presAssocID="{AB8EF458-EAC3-4839-9D78-34CE5CC65A64}" presName="sibTrans" presStyleLbl="sibTrans2D1" presStyleIdx="2" presStyleCnt="3"/>
      <dgm:spPr/>
      <dgm:t>
        <a:bodyPr/>
        <a:lstStyle/>
        <a:p>
          <a:endParaRPr lang="zh-CN" altLang="en-US"/>
        </a:p>
      </dgm:t>
    </dgm:pt>
  </dgm:ptLst>
  <dgm:cxnLst>
    <dgm:cxn modelId="{3D523539-4C83-4C11-BC85-7411071E2D88}" type="presOf" srcId="{6E543652-82D5-456C-ADA7-EE9E436000DD}" destId="{F216A47B-28B3-4228-B9D1-729DA8212D2D}" srcOrd="0" destOrd="0" presId="urn:microsoft.com/office/officeart/2005/8/layout/radial6"/>
    <dgm:cxn modelId="{FF51C0B9-415D-41F2-BD82-C263F597D9E1}" type="presOf" srcId="{0A069E0F-978B-4D2D-891C-25E593F5381C}" destId="{06A0C863-7711-4430-B8CF-0D36B157E118}" srcOrd="0" destOrd="0" presId="urn:microsoft.com/office/officeart/2005/8/layout/radial6"/>
    <dgm:cxn modelId="{A83989F7-34BB-4FF9-BCA4-7E8784565101}" type="presOf" srcId="{9BD16BC8-CBDF-488C-B582-2852F1E33060}" destId="{AE1AA2EC-A65F-4581-9BE4-84C5792C89C5}" srcOrd="0" destOrd="0" presId="urn:microsoft.com/office/officeart/2005/8/layout/radial6"/>
    <dgm:cxn modelId="{C59728AF-5C06-4ED2-AD6A-D1D16B35F961}" srcId="{441807B6-920E-411E-840A-2FA333428472}" destId="{4F03697B-13CB-4EB6-A9E3-00A9E44F0B70}" srcOrd="0" destOrd="0" parTransId="{F39348B4-A1D9-457A-AA48-50CA6AD95893}" sibTransId="{5EEF2C96-C474-4648-8EA6-83A709BA08A4}"/>
    <dgm:cxn modelId="{80006A48-6B9C-4E97-B2A4-0AD9021CE7B5}" type="presOf" srcId="{AB8EF458-EAC3-4839-9D78-34CE5CC65A64}" destId="{921A8148-013A-411F-AA25-614FBAEB19FC}" srcOrd="0" destOrd="0" presId="urn:microsoft.com/office/officeart/2005/8/layout/radial6"/>
    <dgm:cxn modelId="{41CA9BE0-6021-4A59-AF26-3C986BB11826}" type="presOf" srcId="{5EEF2C96-C474-4648-8EA6-83A709BA08A4}" destId="{ED4A3C58-6451-46C0-889D-79885A827BAB}" srcOrd="0" destOrd="0" presId="urn:microsoft.com/office/officeart/2005/8/layout/radial6"/>
    <dgm:cxn modelId="{DF37DE19-E214-4627-AA3D-220E57AA4938}" srcId="{441807B6-920E-411E-840A-2FA333428472}" destId="{6E543652-82D5-456C-ADA7-EE9E436000DD}" srcOrd="1" destOrd="0" parTransId="{1E659386-D7A6-4E95-B07D-51C037AFF691}" sibTransId="{0A069E0F-978B-4D2D-891C-25E593F5381C}"/>
    <dgm:cxn modelId="{47248796-BE2C-4D97-A68D-C4D663E869B1}" type="presOf" srcId="{68DA5A53-C07A-49E2-9346-EF07A1AC2CD3}" destId="{09C17072-C11F-4A00-A96A-E7B69B2931A3}" srcOrd="0" destOrd="0" presId="urn:microsoft.com/office/officeart/2005/8/layout/radial6"/>
    <dgm:cxn modelId="{958EFB64-19B4-4F9D-B7C3-9918B8523CFC}" type="presOf" srcId="{4F03697B-13CB-4EB6-A9E3-00A9E44F0B70}" destId="{F50A4020-3025-4AB6-B7B5-DCB2B7091479}" srcOrd="0" destOrd="0" presId="urn:microsoft.com/office/officeart/2005/8/layout/radial6"/>
    <dgm:cxn modelId="{0130E921-24BB-4818-949D-1E62F936EF6B}" type="presOf" srcId="{441807B6-920E-411E-840A-2FA333428472}" destId="{B543F4C8-55B1-4C2C-ABDC-4B2B83371BB7}" srcOrd="0" destOrd="0" presId="urn:microsoft.com/office/officeart/2005/8/layout/radial6"/>
    <dgm:cxn modelId="{87EF442D-2097-4F50-A85B-241167608525}" srcId="{441807B6-920E-411E-840A-2FA333428472}" destId="{68DA5A53-C07A-49E2-9346-EF07A1AC2CD3}" srcOrd="2" destOrd="0" parTransId="{4410139D-0645-4128-BE8E-822A41B2B741}" sibTransId="{AB8EF458-EAC3-4839-9D78-34CE5CC65A64}"/>
    <dgm:cxn modelId="{796E4A48-6DF0-4E35-95A9-3BA083E42384}" srcId="{9BD16BC8-CBDF-488C-B582-2852F1E33060}" destId="{441807B6-920E-411E-840A-2FA333428472}" srcOrd="0" destOrd="0" parTransId="{9353BD4A-AA91-442B-8D31-BB3DF4921034}" sibTransId="{FAE2EF8E-7FDF-491B-87E9-8D06DF467D91}"/>
    <dgm:cxn modelId="{145AF579-97A0-4D84-9059-D8E608DEF728}" type="presParOf" srcId="{AE1AA2EC-A65F-4581-9BE4-84C5792C89C5}" destId="{B543F4C8-55B1-4C2C-ABDC-4B2B83371BB7}" srcOrd="0" destOrd="0" presId="urn:microsoft.com/office/officeart/2005/8/layout/radial6"/>
    <dgm:cxn modelId="{E63DECBD-332E-4C62-8ACB-C226BFE90423}" type="presParOf" srcId="{AE1AA2EC-A65F-4581-9BE4-84C5792C89C5}" destId="{F50A4020-3025-4AB6-B7B5-DCB2B7091479}" srcOrd="1" destOrd="0" presId="urn:microsoft.com/office/officeart/2005/8/layout/radial6"/>
    <dgm:cxn modelId="{710C71A1-56BB-4FF6-ACA3-916D6F2ECA0E}" type="presParOf" srcId="{AE1AA2EC-A65F-4581-9BE4-84C5792C89C5}" destId="{A97425BB-E586-4FEF-8B9C-E6B1006F0D2C}" srcOrd="2" destOrd="0" presId="urn:microsoft.com/office/officeart/2005/8/layout/radial6"/>
    <dgm:cxn modelId="{90BB6971-DE85-4E03-96EE-64FB0193632A}" type="presParOf" srcId="{AE1AA2EC-A65F-4581-9BE4-84C5792C89C5}" destId="{ED4A3C58-6451-46C0-889D-79885A827BAB}" srcOrd="3" destOrd="0" presId="urn:microsoft.com/office/officeart/2005/8/layout/radial6"/>
    <dgm:cxn modelId="{B426748F-2EDA-447B-8D20-FCB01B13B9EF}" type="presParOf" srcId="{AE1AA2EC-A65F-4581-9BE4-84C5792C89C5}" destId="{F216A47B-28B3-4228-B9D1-729DA8212D2D}" srcOrd="4" destOrd="0" presId="urn:microsoft.com/office/officeart/2005/8/layout/radial6"/>
    <dgm:cxn modelId="{688DD619-13E9-4335-ABEA-D1F8F34FFBF3}" type="presParOf" srcId="{AE1AA2EC-A65F-4581-9BE4-84C5792C89C5}" destId="{ED06E642-0C6F-4ACE-8B66-9983275DAD7D}" srcOrd="5" destOrd="0" presId="urn:microsoft.com/office/officeart/2005/8/layout/radial6"/>
    <dgm:cxn modelId="{3D52DABF-8E3E-4CB6-991A-ABE35F8761E4}" type="presParOf" srcId="{AE1AA2EC-A65F-4581-9BE4-84C5792C89C5}" destId="{06A0C863-7711-4430-B8CF-0D36B157E118}" srcOrd="6" destOrd="0" presId="urn:microsoft.com/office/officeart/2005/8/layout/radial6"/>
    <dgm:cxn modelId="{E1B9196F-46AC-40F6-ABE0-1816F8233613}" type="presParOf" srcId="{AE1AA2EC-A65F-4581-9BE4-84C5792C89C5}" destId="{09C17072-C11F-4A00-A96A-E7B69B2931A3}" srcOrd="7" destOrd="0" presId="urn:microsoft.com/office/officeart/2005/8/layout/radial6"/>
    <dgm:cxn modelId="{F5C57626-F93C-4A51-8DCF-220778297667}" type="presParOf" srcId="{AE1AA2EC-A65F-4581-9BE4-84C5792C89C5}" destId="{B9935C7D-55A7-484F-A34B-0E207968C13C}" srcOrd="8" destOrd="0" presId="urn:microsoft.com/office/officeart/2005/8/layout/radial6"/>
    <dgm:cxn modelId="{0F2CFEAF-EEA9-489D-98C0-7C1E061DC666}" type="presParOf" srcId="{AE1AA2EC-A65F-4581-9BE4-84C5792C89C5}" destId="{921A8148-013A-411F-AA25-614FBAEB19FC}" srcOrd="9"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AEE7E1F-CFBA-4157-BEB0-D24BECB77EB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zh-CN" altLang="en-US"/>
        </a:p>
      </dgm:t>
    </dgm:pt>
    <dgm:pt modelId="{A933FA23-813E-46CE-ABB8-232812E0494F}">
      <dgm:prSet phldrT="[文本]"/>
      <dgm:spPr/>
      <dgm:t>
        <a:bodyPr/>
        <a:lstStyle/>
        <a:p>
          <a:r>
            <a:rPr lang="zh-CN" altLang="en-US" dirty="0" smtClean="0"/>
            <a:t>节奏</a:t>
          </a:r>
          <a:endParaRPr lang="zh-CN" altLang="en-US" dirty="0"/>
        </a:p>
      </dgm:t>
    </dgm:pt>
    <dgm:pt modelId="{D9F6EA79-FA5F-4808-AB29-766DBD9F5601}" cxnId="{0722541E-371D-4E75-A859-D3BF51852D54}" type="parTrans">
      <dgm:prSet/>
      <dgm:spPr/>
      <dgm:t>
        <a:bodyPr/>
        <a:lstStyle/>
        <a:p>
          <a:endParaRPr lang="zh-CN" altLang="en-US"/>
        </a:p>
      </dgm:t>
    </dgm:pt>
    <dgm:pt modelId="{9639D73A-521B-4542-B6B1-82B1345900BC}" cxnId="{0722541E-371D-4E75-A859-D3BF51852D54}" type="sibTrans">
      <dgm:prSet/>
      <dgm:spPr/>
      <dgm:t>
        <a:bodyPr/>
        <a:lstStyle/>
        <a:p>
          <a:endParaRPr lang="zh-CN" altLang="en-US"/>
        </a:p>
      </dgm:t>
    </dgm:pt>
    <dgm:pt modelId="{FB7A9F23-3EE9-472A-9904-E9BEAD69D16A}">
      <dgm:prSet phldrT="[文本]"/>
      <dgm:spPr/>
      <dgm:t>
        <a:bodyPr/>
        <a:lstStyle/>
        <a:p>
          <a:r>
            <a:rPr lang="zh-CN" altLang="en-US" dirty="0" smtClean="0"/>
            <a:t>节奏是指组织起来的音的长短关系，它是音乐的骨架。节拍是指时值相等的强拍和弱拍有规律地交替出现。 “有板有眼”</a:t>
          </a:r>
          <a:endParaRPr lang="zh-CN" altLang="en-US" dirty="0"/>
        </a:p>
      </dgm:t>
    </dgm:pt>
    <dgm:pt modelId="{E779BB65-47F6-4D90-992E-D882BEF501C3}" cxnId="{0869B445-39EF-4C96-BF3F-F3F416688C2B}" type="parTrans">
      <dgm:prSet/>
      <dgm:spPr/>
      <dgm:t>
        <a:bodyPr/>
        <a:lstStyle/>
        <a:p>
          <a:endParaRPr lang="zh-CN" altLang="en-US"/>
        </a:p>
      </dgm:t>
    </dgm:pt>
    <dgm:pt modelId="{1588690D-9F6B-43EC-B04B-EA7710E22DB3}" cxnId="{0869B445-39EF-4C96-BF3F-F3F416688C2B}" type="sibTrans">
      <dgm:prSet/>
      <dgm:spPr/>
      <dgm:t>
        <a:bodyPr/>
        <a:lstStyle/>
        <a:p>
          <a:endParaRPr lang="zh-CN" altLang="en-US"/>
        </a:p>
      </dgm:t>
    </dgm:pt>
    <dgm:pt modelId="{FA7905D0-58FC-46A7-B0D3-8F6E6993ED61}">
      <dgm:prSet phldrT="[文本]"/>
      <dgm:spPr/>
      <dgm:t>
        <a:bodyPr/>
        <a:lstStyle/>
        <a:p>
          <a:r>
            <a:rPr lang="zh-CN" altLang="en-US" dirty="0" smtClean="0"/>
            <a:t>旋律</a:t>
          </a:r>
          <a:endParaRPr lang="zh-CN" altLang="en-US" dirty="0"/>
        </a:p>
      </dgm:t>
    </dgm:pt>
    <dgm:pt modelId="{445CB302-D186-4745-B236-5CF919A281D0}" cxnId="{BBD5C20D-3CD5-488D-A42F-9B6F266C6569}" type="parTrans">
      <dgm:prSet/>
      <dgm:spPr/>
      <dgm:t>
        <a:bodyPr/>
        <a:lstStyle/>
        <a:p>
          <a:endParaRPr lang="zh-CN" altLang="en-US"/>
        </a:p>
      </dgm:t>
    </dgm:pt>
    <dgm:pt modelId="{1A759B1C-06F8-43B8-8D78-94D82A1F9EE5}" cxnId="{BBD5C20D-3CD5-488D-A42F-9B6F266C6569}" type="sibTrans">
      <dgm:prSet/>
      <dgm:spPr/>
      <dgm:t>
        <a:bodyPr/>
        <a:lstStyle/>
        <a:p>
          <a:endParaRPr lang="zh-CN" altLang="en-US"/>
        </a:p>
      </dgm:t>
    </dgm:pt>
    <dgm:pt modelId="{AB72E778-1301-4207-B0D7-4A5E0437B51C}">
      <dgm:prSet phldrT="[文本]"/>
      <dgm:spPr/>
      <dgm:t>
        <a:bodyPr/>
        <a:lstStyle/>
        <a:p>
          <a:r>
            <a:rPr lang="zh-CN" altLang="en-US" dirty="0" smtClean="0"/>
            <a:t>旋律是指长短、高低、强弱不同的一连串乐音有组织地进行。旋律又是曲调，它是音乐的基础和灵魂</a:t>
          </a:r>
          <a:endParaRPr lang="zh-CN" altLang="en-US" dirty="0"/>
        </a:p>
      </dgm:t>
    </dgm:pt>
    <dgm:pt modelId="{908DBECE-650F-4109-BF19-08ECD438756A}" cxnId="{FC42A3B4-CD34-4A20-9A06-2F03A30C9709}" type="parTrans">
      <dgm:prSet/>
      <dgm:spPr/>
      <dgm:t>
        <a:bodyPr/>
        <a:lstStyle/>
        <a:p>
          <a:endParaRPr lang="zh-CN" altLang="en-US"/>
        </a:p>
      </dgm:t>
    </dgm:pt>
    <dgm:pt modelId="{D03D08FC-D7F1-4C84-BAB1-8F13BC3CBACF}" cxnId="{FC42A3B4-CD34-4A20-9A06-2F03A30C9709}" type="sibTrans">
      <dgm:prSet/>
      <dgm:spPr/>
      <dgm:t>
        <a:bodyPr/>
        <a:lstStyle/>
        <a:p>
          <a:endParaRPr lang="zh-CN" altLang="en-US"/>
        </a:p>
      </dgm:t>
    </dgm:pt>
    <dgm:pt modelId="{C62AF35F-4AD5-4C64-AF05-999DBFA7CA9F}">
      <dgm:prSet phldrT="[文本]"/>
      <dgm:spPr/>
      <dgm:t>
        <a:bodyPr/>
        <a:lstStyle/>
        <a:p>
          <a:r>
            <a:rPr lang="zh-CN" altLang="en-US" dirty="0" smtClean="0"/>
            <a:t>和声</a:t>
          </a:r>
          <a:endParaRPr lang="zh-CN" altLang="en-US" dirty="0"/>
        </a:p>
      </dgm:t>
    </dgm:pt>
    <dgm:pt modelId="{47A4C613-FAD9-4531-9004-911C8913A17E}" cxnId="{AB6CC18A-A76E-4361-A6AB-F6E0FD6EFD89}" type="parTrans">
      <dgm:prSet/>
      <dgm:spPr/>
      <dgm:t>
        <a:bodyPr/>
        <a:lstStyle/>
        <a:p>
          <a:endParaRPr lang="zh-CN" altLang="en-US"/>
        </a:p>
      </dgm:t>
    </dgm:pt>
    <dgm:pt modelId="{92267B02-A879-4079-9872-070AD0D6A2EA}" cxnId="{AB6CC18A-A76E-4361-A6AB-F6E0FD6EFD89}" type="sibTrans">
      <dgm:prSet/>
      <dgm:spPr/>
      <dgm:t>
        <a:bodyPr/>
        <a:lstStyle/>
        <a:p>
          <a:endParaRPr lang="zh-CN" altLang="en-US"/>
        </a:p>
      </dgm:t>
    </dgm:pt>
    <dgm:pt modelId="{3FFEA8E6-31CF-48B6-9632-99CBE118ACD9}">
      <dgm:prSet phldrT="[文本]"/>
      <dgm:spPr/>
      <dgm:t>
        <a:bodyPr/>
        <a:lstStyle/>
        <a:p>
          <a:r>
            <a:rPr lang="zh-CN" altLang="en-US" dirty="0" smtClean="0"/>
            <a:t>和声包括“和弦”及“和声进行”。和弦通常是由三个或三个以上的乐音按一定的法则纵向（同时）重叠而形成的音响组合。和弦的横向组织就是和声进行。</a:t>
          </a:r>
          <a:endParaRPr lang="zh-CN" altLang="en-US" dirty="0"/>
        </a:p>
      </dgm:t>
    </dgm:pt>
    <dgm:pt modelId="{FA2A06F6-9461-4426-AE87-E5ACA3B5AC8D}" cxnId="{5A3A9EFF-FD68-4C2B-8B1B-4B23B88BE966}" type="parTrans">
      <dgm:prSet/>
      <dgm:spPr/>
      <dgm:t>
        <a:bodyPr/>
        <a:lstStyle/>
        <a:p>
          <a:endParaRPr lang="zh-CN" altLang="en-US"/>
        </a:p>
      </dgm:t>
    </dgm:pt>
    <dgm:pt modelId="{DB469603-87EC-4021-A204-6A9344D69BD6}" cxnId="{5A3A9EFF-FD68-4C2B-8B1B-4B23B88BE966}" type="sibTrans">
      <dgm:prSet/>
      <dgm:spPr/>
      <dgm:t>
        <a:bodyPr/>
        <a:lstStyle/>
        <a:p>
          <a:endParaRPr lang="zh-CN" altLang="en-US"/>
        </a:p>
      </dgm:t>
    </dgm:pt>
    <dgm:pt modelId="{BADB5ECA-17CA-4A18-893D-5E80CDBD0016}" type="pres">
      <dgm:prSet presAssocID="{BAEE7E1F-CFBA-4157-BEB0-D24BECB77EBC}" presName="linear" presStyleCnt="0">
        <dgm:presLayoutVars>
          <dgm:animLvl val="lvl"/>
          <dgm:resizeHandles val="exact"/>
        </dgm:presLayoutVars>
      </dgm:prSet>
      <dgm:spPr/>
      <dgm:t>
        <a:bodyPr/>
        <a:lstStyle/>
        <a:p>
          <a:endParaRPr lang="zh-CN" altLang="en-US"/>
        </a:p>
      </dgm:t>
    </dgm:pt>
    <dgm:pt modelId="{83EF702C-C2BD-479E-818D-2F1A4196AC06}" type="pres">
      <dgm:prSet presAssocID="{A933FA23-813E-46CE-ABB8-232812E0494F}" presName="parentText" presStyleLbl="node1" presStyleIdx="0" presStyleCnt="3">
        <dgm:presLayoutVars>
          <dgm:chMax val="0"/>
          <dgm:bulletEnabled val="1"/>
        </dgm:presLayoutVars>
      </dgm:prSet>
      <dgm:spPr/>
      <dgm:t>
        <a:bodyPr/>
        <a:lstStyle/>
        <a:p>
          <a:endParaRPr lang="zh-CN" altLang="en-US"/>
        </a:p>
      </dgm:t>
    </dgm:pt>
    <dgm:pt modelId="{EFB057FC-BEFB-4754-B67B-0C207A7ED3D1}" type="pres">
      <dgm:prSet presAssocID="{A933FA23-813E-46CE-ABB8-232812E0494F}" presName="childText" presStyleLbl="revTx" presStyleIdx="0" presStyleCnt="3">
        <dgm:presLayoutVars>
          <dgm:bulletEnabled val="1"/>
        </dgm:presLayoutVars>
      </dgm:prSet>
      <dgm:spPr/>
      <dgm:t>
        <a:bodyPr/>
        <a:lstStyle/>
        <a:p>
          <a:endParaRPr lang="zh-CN" altLang="en-US"/>
        </a:p>
      </dgm:t>
    </dgm:pt>
    <dgm:pt modelId="{6BDAE6D2-A365-42ED-8710-36D9219B908F}" type="pres">
      <dgm:prSet presAssocID="{FA7905D0-58FC-46A7-B0D3-8F6E6993ED61}" presName="parentText" presStyleLbl="node1" presStyleIdx="1" presStyleCnt="3">
        <dgm:presLayoutVars>
          <dgm:chMax val="0"/>
          <dgm:bulletEnabled val="1"/>
        </dgm:presLayoutVars>
      </dgm:prSet>
      <dgm:spPr/>
      <dgm:t>
        <a:bodyPr/>
        <a:lstStyle/>
        <a:p>
          <a:endParaRPr lang="zh-CN" altLang="en-US"/>
        </a:p>
      </dgm:t>
    </dgm:pt>
    <dgm:pt modelId="{37932210-33C5-477D-9934-05F9CAA45DFC}" type="pres">
      <dgm:prSet presAssocID="{FA7905D0-58FC-46A7-B0D3-8F6E6993ED61}" presName="childText" presStyleLbl="revTx" presStyleIdx="1" presStyleCnt="3">
        <dgm:presLayoutVars>
          <dgm:bulletEnabled val="1"/>
        </dgm:presLayoutVars>
      </dgm:prSet>
      <dgm:spPr/>
      <dgm:t>
        <a:bodyPr/>
        <a:lstStyle/>
        <a:p>
          <a:endParaRPr lang="zh-CN" altLang="en-US"/>
        </a:p>
      </dgm:t>
    </dgm:pt>
    <dgm:pt modelId="{D3D022F8-CE48-433A-ACA1-F38A485CB13A}" type="pres">
      <dgm:prSet presAssocID="{C62AF35F-4AD5-4C64-AF05-999DBFA7CA9F}" presName="parentText" presStyleLbl="node1" presStyleIdx="2" presStyleCnt="3">
        <dgm:presLayoutVars>
          <dgm:chMax val="0"/>
          <dgm:bulletEnabled val="1"/>
        </dgm:presLayoutVars>
      </dgm:prSet>
      <dgm:spPr/>
      <dgm:t>
        <a:bodyPr/>
        <a:lstStyle/>
        <a:p>
          <a:endParaRPr lang="zh-CN" altLang="en-US"/>
        </a:p>
      </dgm:t>
    </dgm:pt>
    <dgm:pt modelId="{4476ECA8-42BE-4EA6-895F-02FC7E57FCA4}" type="pres">
      <dgm:prSet presAssocID="{C62AF35F-4AD5-4C64-AF05-999DBFA7CA9F}" presName="childText" presStyleLbl="revTx" presStyleIdx="2" presStyleCnt="3">
        <dgm:presLayoutVars>
          <dgm:bulletEnabled val="1"/>
        </dgm:presLayoutVars>
      </dgm:prSet>
      <dgm:spPr/>
      <dgm:t>
        <a:bodyPr/>
        <a:lstStyle/>
        <a:p>
          <a:endParaRPr lang="zh-CN" altLang="en-US"/>
        </a:p>
      </dgm:t>
    </dgm:pt>
  </dgm:ptLst>
  <dgm:cxnLst>
    <dgm:cxn modelId="{5A3A9EFF-FD68-4C2B-8B1B-4B23B88BE966}" srcId="{C62AF35F-4AD5-4C64-AF05-999DBFA7CA9F}" destId="{3FFEA8E6-31CF-48B6-9632-99CBE118ACD9}" srcOrd="0" destOrd="0" parTransId="{FA2A06F6-9461-4426-AE87-E5ACA3B5AC8D}" sibTransId="{DB469603-87EC-4021-A204-6A9344D69BD6}"/>
    <dgm:cxn modelId="{F05194D6-648D-4C20-AF98-BA536FBD7F4E}" type="presOf" srcId="{FA7905D0-58FC-46A7-B0D3-8F6E6993ED61}" destId="{6BDAE6D2-A365-42ED-8710-36D9219B908F}" srcOrd="0" destOrd="0" presId="urn:microsoft.com/office/officeart/2005/8/layout/vList2"/>
    <dgm:cxn modelId="{5AF3BF21-1178-4A8E-BCA1-F3F8B8E71611}" type="presOf" srcId="{AB72E778-1301-4207-B0D7-4A5E0437B51C}" destId="{37932210-33C5-477D-9934-05F9CAA45DFC}" srcOrd="0" destOrd="0" presId="urn:microsoft.com/office/officeart/2005/8/layout/vList2"/>
    <dgm:cxn modelId="{4756548D-DBF4-4097-9B47-745872A6AD27}" type="presOf" srcId="{BAEE7E1F-CFBA-4157-BEB0-D24BECB77EBC}" destId="{BADB5ECA-17CA-4A18-893D-5E80CDBD0016}" srcOrd="0" destOrd="0" presId="urn:microsoft.com/office/officeart/2005/8/layout/vList2"/>
    <dgm:cxn modelId="{D44F6A95-DFC3-4F50-94D2-DC826E1FF5E8}" type="presOf" srcId="{A933FA23-813E-46CE-ABB8-232812E0494F}" destId="{83EF702C-C2BD-479E-818D-2F1A4196AC06}" srcOrd="0" destOrd="0" presId="urn:microsoft.com/office/officeart/2005/8/layout/vList2"/>
    <dgm:cxn modelId="{AB6CC18A-A76E-4361-A6AB-F6E0FD6EFD89}" srcId="{BAEE7E1F-CFBA-4157-BEB0-D24BECB77EBC}" destId="{C62AF35F-4AD5-4C64-AF05-999DBFA7CA9F}" srcOrd="2" destOrd="0" parTransId="{47A4C613-FAD9-4531-9004-911C8913A17E}" sibTransId="{92267B02-A879-4079-9872-070AD0D6A2EA}"/>
    <dgm:cxn modelId="{90292C20-D0D2-4B92-9455-D8142D8DAF42}" type="presOf" srcId="{FB7A9F23-3EE9-472A-9904-E9BEAD69D16A}" destId="{EFB057FC-BEFB-4754-B67B-0C207A7ED3D1}" srcOrd="0" destOrd="0" presId="urn:microsoft.com/office/officeart/2005/8/layout/vList2"/>
    <dgm:cxn modelId="{3B46DE2F-3F7A-411D-A469-C31DA0364959}" type="presOf" srcId="{3FFEA8E6-31CF-48B6-9632-99CBE118ACD9}" destId="{4476ECA8-42BE-4EA6-895F-02FC7E57FCA4}" srcOrd="0" destOrd="0" presId="urn:microsoft.com/office/officeart/2005/8/layout/vList2"/>
    <dgm:cxn modelId="{BBD5C20D-3CD5-488D-A42F-9B6F266C6569}" srcId="{BAEE7E1F-CFBA-4157-BEB0-D24BECB77EBC}" destId="{FA7905D0-58FC-46A7-B0D3-8F6E6993ED61}" srcOrd="1" destOrd="0" parTransId="{445CB302-D186-4745-B236-5CF919A281D0}" sibTransId="{1A759B1C-06F8-43B8-8D78-94D82A1F9EE5}"/>
    <dgm:cxn modelId="{FC42A3B4-CD34-4A20-9A06-2F03A30C9709}" srcId="{FA7905D0-58FC-46A7-B0D3-8F6E6993ED61}" destId="{AB72E778-1301-4207-B0D7-4A5E0437B51C}" srcOrd="0" destOrd="0" parTransId="{908DBECE-650F-4109-BF19-08ECD438756A}" sibTransId="{D03D08FC-D7F1-4C84-BAB1-8F13BC3CBACF}"/>
    <dgm:cxn modelId="{0722541E-371D-4E75-A859-D3BF51852D54}" srcId="{BAEE7E1F-CFBA-4157-BEB0-D24BECB77EBC}" destId="{A933FA23-813E-46CE-ABB8-232812E0494F}" srcOrd="0" destOrd="0" parTransId="{D9F6EA79-FA5F-4808-AB29-766DBD9F5601}" sibTransId="{9639D73A-521B-4542-B6B1-82B1345900BC}"/>
    <dgm:cxn modelId="{9E9630AB-699D-4E22-AEF9-73C1B02FDEE7}" type="presOf" srcId="{C62AF35F-4AD5-4C64-AF05-999DBFA7CA9F}" destId="{D3D022F8-CE48-433A-ACA1-F38A485CB13A}" srcOrd="0" destOrd="0" presId="urn:microsoft.com/office/officeart/2005/8/layout/vList2"/>
    <dgm:cxn modelId="{0869B445-39EF-4C96-BF3F-F3F416688C2B}" srcId="{A933FA23-813E-46CE-ABB8-232812E0494F}" destId="{FB7A9F23-3EE9-472A-9904-E9BEAD69D16A}" srcOrd="0" destOrd="0" parTransId="{E779BB65-47F6-4D90-992E-D882BEF501C3}" sibTransId="{1588690D-9F6B-43EC-B04B-EA7710E22DB3}"/>
    <dgm:cxn modelId="{8D918C57-16AB-4B07-939C-FE56F5046F05}" type="presParOf" srcId="{BADB5ECA-17CA-4A18-893D-5E80CDBD0016}" destId="{83EF702C-C2BD-479E-818D-2F1A4196AC06}" srcOrd="0" destOrd="0" presId="urn:microsoft.com/office/officeart/2005/8/layout/vList2"/>
    <dgm:cxn modelId="{DD6E7A46-C42C-487D-89EC-69FDD7215F1A}" type="presParOf" srcId="{BADB5ECA-17CA-4A18-893D-5E80CDBD0016}" destId="{EFB057FC-BEFB-4754-B67B-0C207A7ED3D1}" srcOrd="1" destOrd="0" presId="urn:microsoft.com/office/officeart/2005/8/layout/vList2"/>
    <dgm:cxn modelId="{E3A3FEE5-FBA9-42FC-84C3-5F1E09FD705C}" type="presParOf" srcId="{BADB5ECA-17CA-4A18-893D-5E80CDBD0016}" destId="{6BDAE6D2-A365-42ED-8710-36D9219B908F}" srcOrd="2" destOrd="0" presId="urn:microsoft.com/office/officeart/2005/8/layout/vList2"/>
    <dgm:cxn modelId="{7E2AE517-1FD8-4BE3-A295-A8E32AF46075}" type="presParOf" srcId="{BADB5ECA-17CA-4A18-893D-5E80CDBD0016}" destId="{37932210-33C5-477D-9934-05F9CAA45DFC}" srcOrd="3" destOrd="0" presId="urn:microsoft.com/office/officeart/2005/8/layout/vList2"/>
    <dgm:cxn modelId="{AE14EE16-AA4D-466A-8CCE-54CBDD680D4F}" type="presParOf" srcId="{BADB5ECA-17CA-4A18-893D-5E80CDBD0016}" destId="{D3D022F8-CE48-433A-ACA1-F38A485CB13A}" srcOrd="4" destOrd="0" presId="urn:microsoft.com/office/officeart/2005/8/layout/vList2"/>
    <dgm:cxn modelId="{B70BB4E5-E872-4F40-ADC2-6294C7D3AD33}" type="presParOf" srcId="{BADB5ECA-17CA-4A18-893D-5E80CDBD0016}" destId="{4476ECA8-42BE-4EA6-895F-02FC7E57FCA4}"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690C4E-092B-4E2C-8207-44FBE0249E70}" type="doc">
      <dgm:prSet loTypeId="urn:microsoft.com/office/officeart/2005/8/layout/arrow2" loCatId="process" qsTypeId="urn:microsoft.com/office/officeart/2005/8/quickstyle/simple1" qsCatId="simple" csTypeId="urn:microsoft.com/office/officeart/2005/8/colors/accent6_1" csCatId="accent6" phldr="1"/>
      <dgm:spPr/>
    </dgm:pt>
    <dgm:pt modelId="{0CF3DA9B-3ED1-4559-B105-3883728F10EB}">
      <dgm:prSet phldrT="[文本]"/>
      <dgm:spPr/>
      <dgm:t>
        <a:bodyPr/>
        <a:lstStyle/>
        <a:p>
          <a:r>
            <a:rPr lang="en-US" altLang="zh-CN" b="1" dirty="0" smtClean="0">
              <a:solidFill>
                <a:srgbClr val="FF0000"/>
              </a:solidFill>
            </a:rPr>
            <a:t>Arch</a:t>
          </a:r>
          <a:endParaRPr lang="zh-CN" altLang="en-US" b="1" dirty="0">
            <a:solidFill>
              <a:srgbClr val="FF0000"/>
            </a:solidFill>
          </a:endParaRPr>
        </a:p>
      </dgm:t>
    </dgm:pt>
    <dgm:pt modelId="{EDCB8F7F-D586-47F4-95A1-C3B92F3FD528}" cxnId="{F4382D3A-5FA6-4EDD-92FB-9382652E74EB}" type="parTrans">
      <dgm:prSet/>
      <dgm:spPr/>
      <dgm:t>
        <a:bodyPr/>
        <a:lstStyle/>
        <a:p>
          <a:endParaRPr lang="zh-CN" altLang="en-US"/>
        </a:p>
      </dgm:t>
    </dgm:pt>
    <dgm:pt modelId="{AB916948-2167-440D-8A0C-BCD2B0D5EEC1}" cxnId="{F4382D3A-5FA6-4EDD-92FB-9382652E74EB}" type="sibTrans">
      <dgm:prSet/>
      <dgm:spPr/>
      <dgm:t>
        <a:bodyPr/>
        <a:lstStyle/>
        <a:p>
          <a:endParaRPr lang="zh-CN" altLang="en-US"/>
        </a:p>
      </dgm:t>
    </dgm:pt>
    <dgm:pt modelId="{650F84E7-B512-4351-86E4-ACC598141305}">
      <dgm:prSet phldrT="[文本]"/>
      <dgm:spPr/>
      <dgm:t>
        <a:bodyPr/>
        <a:lstStyle/>
        <a:p>
          <a:r>
            <a:rPr lang="en-US" altLang="zh-CN" b="1" dirty="0" smtClean="0">
              <a:solidFill>
                <a:srgbClr val="3366FF"/>
              </a:solidFill>
            </a:rPr>
            <a:t>Se</a:t>
          </a:r>
          <a:r>
            <a:rPr lang="en-US" altLang="zh-CN" b="1" dirty="0" smtClean="0">
              <a:solidFill>
                <a:srgbClr val="FF0000"/>
              </a:solidFill>
            </a:rPr>
            <a:t>arch</a:t>
          </a:r>
          <a:endParaRPr lang="zh-CN" altLang="en-US" b="1" dirty="0">
            <a:solidFill>
              <a:srgbClr val="FF0000"/>
            </a:solidFill>
          </a:endParaRPr>
        </a:p>
      </dgm:t>
    </dgm:pt>
    <dgm:pt modelId="{24C6E228-E2F4-40E2-8EAD-F185CCA4C3B4}" cxnId="{0E7C4214-EF51-4D5D-B41F-BFF9E65FE353}" type="parTrans">
      <dgm:prSet/>
      <dgm:spPr/>
      <dgm:t>
        <a:bodyPr/>
        <a:lstStyle/>
        <a:p>
          <a:endParaRPr lang="zh-CN" altLang="en-US"/>
        </a:p>
      </dgm:t>
    </dgm:pt>
    <dgm:pt modelId="{BB1DD022-9A8E-432E-A1F3-41254DD110DB}" cxnId="{0E7C4214-EF51-4D5D-B41F-BFF9E65FE353}" type="sibTrans">
      <dgm:prSet/>
      <dgm:spPr/>
      <dgm:t>
        <a:bodyPr/>
        <a:lstStyle/>
        <a:p>
          <a:endParaRPr lang="zh-CN" altLang="en-US"/>
        </a:p>
      </dgm:t>
    </dgm:pt>
    <dgm:pt modelId="{19EF1CE1-A136-4FA9-B4FF-8F1E64C7996E}">
      <dgm:prSet phldrT="[文本]"/>
      <dgm:spPr/>
      <dgm:t>
        <a:bodyPr/>
        <a:lstStyle/>
        <a:p>
          <a:r>
            <a:rPr lang="en-US" altLang="zh-CN" b="1" dirty="0" smtClean="0">
              <a:solidFill>
                <a:srgbClr val="FF9900"/>
              </a:solidFill>
            </a:rPr>
            <a:t>Re</a:t>
          </a:r>
          <a:r>
            <a:rPr lang="en-US" altLang="zh-CN" b="1" dirty="0" smtClean="0">
              <a:solidFill>
                <a:srgbClr val="3366FF"/>
              </a:solidFill>
            </a:rPr>
            <a:t>se</a:t>
          </a:r>
          <a:r>
            <a:rPr lang="en-US" altLang="zh-CN" b="1" dirty="0" smtClean="0">
              <a:solidFill>
                <a:srgbClr val="FF0000"/>
              </a:solidFill>
            </a:rPr>
            <a:t>arch</a:t>
          </a:r>
          <a:endParaRPr lang="zh-CN" altLang="en-US" b="1" dirty="0">
            <a:solidFill>
              <a:srgbClr val="FF0000"/>
            </a:solidFill>
          </a:endParaRPr>
        </a:p>
      </dgm:t>
    </dgm:pt>
    <dgm:pt modelId="{41AA5F27-B283-4AA7-9A6F-A28F038CAD48}" cxnId="{053E91D1-3AF3-4FDD-A6A9-593CA86162B7}" type="parTrans">
      <dgm:prSet/>
      <dgm:spPr/>
      <dgm:t>
        <a:bodyPr/>
        <a:lstStyle/>
        <a:p>
          <a:endParaRPr lang="zh-CN" altLang="en-US"/>
        </a:p>
      </dgm:t>
    </dgm:pt>
    <dgm:pt modelId="{4FBE5A6C-305F-4EA1-B097-9DBE28F31583}" cxnId="{053E91D1-3AF3-4FDD-A6A9-593CA86162B7}" type="sibTrans">
      <dgm:prSet/>
      <dgm:spPr/>
      <dgm:t>
        <a:bodyPr/>
        <a:lstStyle/>
        <a:p>
          <a:endParaRPr lang="zh-CN" altLang="en-US"/>
        </a:p>
      </dgm:t>
    </dgm:pt>
    <dgm:pt modelId="{70C793D8-F66B-440C-BD9B-88325802562D}" type="pres">
      <dgm:prSet presAssocID="{4D690C4E-092B-4E2C-8207-44FBE0249E70}" presName="arrowDiagram" presStyleCnt="0">
        <dgm:presLayoutVars>
          <dgm:chMax val="5"/>
          <dgm:dir/>
          <dgm:resizeHandles val="exact"/>
        </dgm:presLayoutVars>
      </dgm:prSet>
      <dgm:spPr/>
    </dgm:pt>
    <dgm:pt modelId="{25F7FEA4-7D7A-45B2-B741-B9BD5DB50306}" type="pres">
      <dgm:prSet presAssocID="{4D690C4E-092B-4E2C-8207-44FBE0249E70}" presName="arrow" presStyleLbl="bgShp" presStyleIdx="0" presStyleCnt="1" custScaleX="109375" custScaleY="80001" custLinFactNeighborX="-7812" custLinFactNeighborY="7500"/>
      <dgm:spPr/>
    </dgm:pt>
    <dgm:pt modelId="{0FCC1256-CC76-4B54-B075-33E1DD15F25A}" type="pres">
      <dgm:prSet presAssocID="{4D690C4E-092B-4E2C-8207-44FBE0249E70}" presName="arrowDiagram3" presStyleCnt="0"/>
      <dgm:spPr/>
    </dgm:pt>
    <dgm:pt modelId="{F0323EED-26AF-46F8-8409-EC48C8527843}" type="pres">
      <dgm:prSet presAssocID="{0CF3DA9B-3ED1-4559-B105-3883728F10EB}" presName="bullet3a" presStyleLbl="node1" presStyleIdx="0" presStyleCnt="3"/>
      <dgm:spPr/>
    </dgm:pt>
    <dgm:pt modelId="{AA50D35A-6AFB-460B-B02D-969641F07897}" type="pres">
      <dgm:prSet presAssocID="{0CF3DA9B-3ED1-4559-B105-3883728F10EB}" presName="textBox3a" presStyleLbl="revTx" presStyleIdx="0" presStyleCnt="3">
        <dgm:presLayoutVars>
          <dgm:bulletEnabled val="1"/>
        </dgm:presLayoutVars>
      </dgm:prSet>
      <dgm:spPr/>
      <dgm:t>
        <a:bodyPr/>
        <a:lstStyle/>
        <a:p>
          <a:endParaRPr lang="zh-CN" altLang="en-US"/>
        </a:p>
      </dgm:t>
    </dgm:pt>
    <dgm:pt modelId="{08F0F458-738B-4E75-9507-45B2FE4D6AE3}" type="pres">
      <dgm:prSet presAssocID="{650F84E7-B512-4351-86E4-ACC598141305}" presName="bullet3b" presStyleLbl="node1" presStyleIdx="1" presStyleCnt="3"/>
      <dgm:spPr/>
    </dgm:pt>
    <dgm:pt modelId="{DB7685F2-70BD-42C0-9A6C-D8EDE8547BF2}" type="pres">
      <dgm:prSet presAssocID="{650F84E7-B512-4351-86E4-ACC598141305}" presName="textBox3b" presStyleLbl="revTx" presStyleIdx="1" presStyleCnt="3">
        <dgm:presLayoutVars>
          <dgm:bulletEnabled val="1"/>
        </dgm:presLayoutVars>
      </dgm:prSet>
      <dgm:spPr/>
      <dgm:t>
        <a:bodyPr/>
        <a:lstStyle/>
        <a:p>
          <a:endParaRPr lang="zh-CN" altLang="en-US"/>
        </a:p>
      </dgm:t>
    </dgm:pt>
    <dgm:pt modelId="{D38708DE-F180-4059-A515-9ADC48D5B7E4}" type="pres">
      <dgm:prSet presAssocID="{19EF1CE1-A136-4FA9-B4FF-8F1E64C7996E}" presName="bullet3c" presStyleLbl="node1" presStyleIdx="2" presStyleCnt="3" custLinFactNeighborY="42953"/>
      <dgm:spPr/>
    </dgm:pt>
    <dgm:pt modelId="{24517FF3-15DB-4254-8519-A171FDB34E24}" type="pres">
      <dgm:prSet presAssocID="{19EF1CE1-A136-4FA9-B4FF-8F1E64C7996E}" presName="textBox3c" presStyleLbl="revTx" presStyleIdx="2" presStyleCnt="3" custLinFactNeighborX="1239" custLinFactNeighborY="2578">
        <dgm:presLayoutVars>
          <dgm:bulletEnabled val="1"/>
        </dgm:presLayoutVars>
      </dgm:prSet>
      <dgm:spPr/>
      <dgm:t>
        <a:bodyPr/>
        <a:lstStyle/>
        <a:p>
          <a:endParaRPr lang="zh-CN" altLang="en-US"/>
        </a:p>
      </dgm:t>
    </dgm:pt>
  </dgm:ptLst>
  <dgm:cxnLst>
    <dgm:cxn modelId="{2A919B84-1F9A-404C-AB35-90536E6A4E29}" type="presOf" srcId="{4D690C4E-092B-4E2C-8207-44FBE0249E70}" destId="{70C793D8-F66B-440C-BD9B-88325802562D}" srcOrd="0" destOrd="0" presId="urn:microsoft.com/office/officeart/2005/8/layout/arrow2"/>
    <dgm:cxn modelId="{053E91D1-3AF3-4FDD-A6A9-593CA86162B7}" srcId="{4D690C4E-092B-4E2C-8207-44FBE0249E70}" destId="{19EF1CE1-A136-4FA9-B4FF-8F1E64C7996E}" srcOrd="2" destOrd="0" parTransId="{41AA5F27-B283-4AA7-9A6F-A28F038CAD48}" sibTransId="{4FBE5A6C-305F-4EA1-B097-9DBE28F31583}"/>
    <dgm:cxn modelId="{0E7C4214-EF51-4D5D-B41F-BFF9E65FE353}" srcId="{4D690C4E-092B-4E2C-8207-44FBE0249E70}" destId="{650F84E7-B512-4351-86E4-ACC598141305}" srcOrd="1" destOrd="0" parTransId="{24C6E228-E2F4-40E2-8EAD-F185CCA4C3B4}" sibTransId="{BB1DD022-9A8E-432E-A1F3-41254DD110DB}"/>
    <dgm:cxn modelId="{6E2FDF58-94B0-4379-873A-C445C9451EAF}" type="presOf" srcId="{0CF3DA9B-3ED1-4559-B105-3883728F10EB}" destId="{AA50D35A-6AFB-460B-B02D-969641F07897}" srcOrd="0" destOrd="0" presId="urn:microsoft.com/office/officeart/2005/8/layout/arrow2"/>
    <dgm:cxn modelId="{8B573747-BEFD-4EDA-9D16-21033418E805}" type="presOf" srcId="{19EF1CE1-A136-4FA9-B4FF-8F1E64C7996E}" destId="{24517FF3-15DB-4254-8519-A171FDB34E24}" srcOrd="0" destOrd="0" presId="urn:microsoft.com/office/officeart/2005/8/layout/arrow2"/>
    <dgm:cxn modelId="{F4382D3A-5FA6-4EDD-92FB-9382652E74EB}" srcId="{4D690C4E-092B-4E2C-8207-44FBE0249E70}" destId="{0CF3DA9B-3ED1-4559-B105-3883728F10EB}" srcOrd="0" destOrd="0" parTransId="{EDCB8F7F-D586-47F4-95A1-C3B92F3FD528}" sibTransId="{AB916948-2167-440D-8A0C-BCD2B0D5EEC1}"/>
    <dgm:cxn modelId="{0047462B-D937-47F3-9E75-579C105D1616}" type="presOf" srcId="{650F84E7-B512-4351-86E4-ACC598141305}" destId="{DB7685F2-70BD-42C0-9A6C-D8EDE8547BF2}" srcOrd="0" destOrd="0" presId="urn:microsoft.com/office/officeart/2005/8/layout/arrow2"/>
    <dgm:cxn modelId="{53F00BE9-4FC6-461E-9488-AB40C7BC1A9C}" type="presParOf" srcId="{70C793D8-F66B-440C-BD9B-88325802562D}" destId="{25F7FEA4-7D7A-45B2-B741-B9BD5DB50306}" srcOrd="0" destOrd="0" presId="urn:microsoft.com/office/officeart/2005/8/layout/arrow2"/>
    <dgm:cxn modelId="{80E0AF2E-8CBD-4CDC-A3D5-A5A01E767D2E}" type="presParOf" srcId="{70C793D8-F66B-440C-BD9B-88325802562D}" destId="{0FCC1256-CC76-4B54-B075-33E1DD15F25A}" srcOrd="1" destOrd="0" presId="urn:microsoft.com/office/officeart/2005/8/layout/arrow2"/>
    <dgm:cxn modelId="{2E22A3BE-A26F-493C-B8B8-F5236CDB1E40}" type="presParOf" srcId="{0FCC1256-CC76-4B54-B075-33E1DD15F25A}" destId="{F0323EED-26AF-46F8-8409-EC48C8527843}" srcOrd="0" destOrd="0" presId="urn:microsoft.com/office/officeart/2005/8/layout/arrow2"/>
    <dgm:cxn modelId="{581EB295-BF15-4D81-BB29-4905F8BE9BFB}" type="presParOf" srcId="{0FCC1256-CC76-4B54-B075-33E1DD15F25A}" destId="{AA50D35A-6AFB-460B-B02D-969641F07897}" srcOrd="1" destOrd="0" presId="urn:microsoft.com/office/officeart/2005/8/layout/arrow2"/>
    <dgm:cxn modelId="{B3553B58-2536-4BEB-8EB9-2BE69A594E56}" type="presParOf" srcId="{0FCC1256-CC76-4B54-B075-33E1DD15F25A}" destId="{08F0F458-738B-4E75-9507-45B2FE4D6AE3}" srcOrd="2" destOrd="0" presId="urn:microsoft.com/office/officeart/2005/8/layout/arrow2"/>
    <dgm:cxn modelId="{14341E71-6260-45C3-97DE-946FEA21045E}" type="presParOf" srcId="{0FCC1256-CC76-4B54-B075-33E1DD15F25A}" destId="{DB7685F2-70BD-42C0-9A6C-D8EDE8547BF2}" srcOrd="3" destOrd="0" presId="urn:microsoft.com/office/officeart/2005/8/layout/arrow2"/>
    <dgm:cxn modelId="{6B549DE3-2B76-4012-A62B-BFA01A2655A0}" type="presParOf" srcId="{0FCC1256-CC76-4B54-B075-33E1DD15F25A}" destId="{D38708DE-F180-4059-A515-9ADC48D5B7E4}" srcOrd="4" destOrd="0" presId="urn:microsoft.com/office/officeart/2005/8/layout/arrow2"/>
    <dgm:cxn modelId="{1DEC1573-F083-4846-93FC-0AFCAC20D762}" type="presParOf" srcId="{0FCC1256-CC76-4B54-B075-33E1DD15F25A}" destId="{24517FF3-15DB-4254-8519-A171FDB34E24}"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0DE0B8-F9CE-4F99-BC1F-10686AAA6C25}" type="doc">
      <dgm:prSet loTypeId="urn:microsoft.com/office/officeart/2005/8/layout/hProcess4" loCatId="process" qsTypeId="urn:microsoft.com/office/officeart/2005/8/quickstyle/simple1" qsCatId="simple" csTypeId="urn:microsoft.com/office/officeart/2005/8/colors/accent0_2" csCatId="mainScheme" phldr="1"/>
      <dgm:spPr/>
      <dgm:t>
        <a:bodyPr/>
        <a:lstStyle/>
        <a:p>
          <a:endParaRPr lang="zh-CN" altLang="en-US"/>
        </a:p>
      </dgm:t>
    </dgm:pt>
    <dgm:pt modelId="{2F4DB33F-A056-4AE2-97F5-3B0357789C73}">
      <dgm:prSet phldrT="[文本]"/>
      <dgm:spPr/>
      <dgm:t>
        <a:bodyPr/>
        <a:lstStyle/>
        <a:p>
          <a:r>
            <a:rPr lang="zh-CN" altLang="en-US" dirty="0" smtClean="0"/>
            <a:t>选题</a:t>
          </a:r>
          <a:endParaRPr lang="zh-CN" altLang="en-US" dirty="0"/>
        </a:p>
      </dgm:t>
    </dgm:pt>
    <dgm:pt modelId="{E440B730-5650-4839-A663-8C583B4D1A47}" cxnId="{B772014B-0CB6-48FE-A5F2-D1FD9C4D5964}" type="parTrans">
      <dgm:prSet/>
      <dgm:spPr/>
      <dgm:t>
        <a:bodyPr/>
        <a:lstStyle/>
        <a:p>
          <a:endParaRPr lang="zh-CN" altLang="en-US"/>
        </a:p>
      </dgm:t>
    </dgm:pt>
    <dgm:pt modelId="{1C322905-A156-42A2-AA15-CAE1C4EC6DE9}" cxnId="{B772014B-0CB6-48FE-A5F2-D1FD9C4D5964}" type="sibTrans">
      <dgm:prSet/>
      <dgm:spPr/>
      <dgm:t>
        <a:bodyPr/>
        <a:lstStyle/>
        <a:p>
          <a:endParaRPr lang="zh-CN" altLang="en-US"/>
        </a:p>
      </dgm:t>
    </dgm:pt>
    <dgm:pt modelId="{B748EC8F-632B-4014-9ED0-6985FE2BFA65}">
      <dgm:prSet phldrT="[文本]"/>
      <dgm:spPr/>
      <dgm:t>
        <a:bodyPr/>
        <a:lstStyle/>
        <a:p>
          <a:r>
            <a:rPr lang="zh-CN" altLang="en-US" dirty="0" smtClean="0"/>
            <a:t>查阅文献资料</a:t>
          </a:r>
          <a:endParaRPr lang="zh-CN" altLang="en-US" dirty="0"/>
        </a:p>
      </dgm:t>
    </dgm:pt>
    <dgm:pt modelId="{F42B239A-EAE8-4F21-9C9A-0C4DFD2942E2}" cxnId="{E9F54994-A8EB-45E5-AB48-C3694860264E}" type="parTrans">
      <dgm:prSet/>
      <dgm:spPr/>
      <dgm:t>
        <a:bodyPr/>
        <a:lstStyle/>
        <a:p>
          <a:endParaRPr lang="zh-CN" altLang="en-US"/>
        </a:p>
      </dgm:t>
    </dgm:pt>
    <dgm:pt modelId="{28A20BFB-A95D-4C7C-8409-57BB36C9D383}" cxnId="{E9F54994-A8EB-45E5-AB48-C3694860264E}" type="sibTrans">
      <dgm:prSet/>
      <dgm:spPr/>
      <dgm:t>
        <a:bodyPr/>
        <a:lstStyle/>
        <a:p>
          <a:endParaRPr lang="zh-CN" altLang="en-US"/>
        </a:p>
      </dgm:t>
    </dgm:pt>
    <dgm:pt modelId="{CB417BE6-DF36-49F9-9FDD-DFEA28A25CB0}">
      <dgm:prSet phldrT="[文本]"/>
      <dgm:spPr/>
      <dgm:t>
        <a:bodyPr/>
        <a:lstStyle/>
        <a:p>
          <a:r>
            <a:rPr lang="zh-CN" altLang="en-US" dirty="0" smtClean="0"/>
            <a:t>了解学科现状与动向</a:t>
          </a:r>
          <a:endParaRPr lang="zh-CN" altLang="en-US" dirty="0"/>
        </a:p>
      </dgm:t>
    </dgm:pt>
    <dgm:pt modelId="{D0B04471-4BD9-4A4F-8D4B-73D6BFEAC66F}" cxnId="{2EA223A7-9FF7-4D5A-A6C5-06FE3DA3F00F}" type="parTrans">
      <dgm:prSet/>
      <dgm:spPr/>
      <dgm:t>
        <a:bodyPr/>
        <a:lstStyle/>
        <a:p>
          <a:endParaRPr lang="zh-CN" altLang="en-US"/>
        </a:p>
      </dgm:t>
    </dgm:pt>
    <dgm:pt modelId="{BF53D75D-A208-4F08-B1C3-3E6AF7B40282}" cxnId="{2EA223A7-9FF7-4D5A-A6C5-06FE3DA3F00F}" type="sibTrans">
      <dgm:prSet/>
      <dgm:spPr/>
      <dgm:t>
        <a:bodyPr/>
        <a:lstStyle/>
        <a:p>
          <a:endParaRPr lang="zh-CN" altLang="en-US"/>
        </a:p>
      </dgm:t>
    </dgm:pt>
    <dgm:pt modelId="{1CE20746-F099-4645-88A8-FFAF6DB401EA}">
      <dgm:prSet phldrT="[文本]"/>
      <dgm:spPr/>
      <dgm:t>
        <a:bodyPr/>
        <a:lstStyle/>
        <a:p>
          <a:r>
            <a:rPr lang="zh-CN" altLang="en-US" dirty="0" smtClean="0"/>
            <a:t>探索</a:t>
          </a:r>
          <a:endParaRPr lang="zh-CN" altLang="en-US" dirty="0"/>
        </a:p>
      </dgm:t>
    </dgm:pt>
    <dgm:pt modelId="{EBA20845-71B3-4E43-A20A-C20F4FDDAAF5}" cxnId="{969EFA73-FC2F-4B0B-917E-6DB606F8BE60}" type="parTrans">
      <dgm:prSet/>
      <dgm:spPr/>
      <dgm:t>
        <a:bodyPr/>
        <a:lstStyle/>
        <a:p>
          <a:endParaRPr lang="zh-CN" altLang="en-US"/>
        </a:p>
      </dgm:t>
    </dgm:pt>
    <dgm:pt modelId="{419CBA60-EB52-438A-B3BD-C25291CE70A9}" cxnId="{969EFA73-FC2F-4B0B-917E-6DB606F8BE60}" type="sibTrans">
      <dgm:prSet/>
      <dgm:spPr/>
      <dgm:t>
        <a:bodyPr/>
        <a:lstStyle/>
        <a:p>
          <a:endParaRPr lang="zh-CN" altLang="en-US"/>
        </a:p>
      </dgm:t>
    </dgm:pt>
    <dgm:pt modelId="{30AF3848-5EE7-49EF-B3B3-D70A14EED5C7}">
      <dgm:prSet phldrT="[文本]"/>
      <dgm:spPr/>
      <dgm:t>
        <a:bodyPr/>
        <a:lstStyle/>
        <a:p>
          <a:endParaRPr lang="zh-CN" altLang="en-US" dirty="0"/>
        </a:p>
      </dgm:t>
    </dgm:pt>
    <dgm:pt modelId="{526972D8-5F28-4A84-8271-0B499DBCA604}" cxnId="{99CBA3AD-A294-40C1-B298-36FEFA8A17D4}" type="parTrans">
      <dgm:prSet/>
      <dgm:spPr/>
      <dgm:t>
        <a:bodyPr/>
        <a:lstStyle/>
        <a:p>
          <a:endParaRPr lang="zh-CN" altLang="en-US"/>
        </a:p>
      </dgm:t>
    </dgm:pt>
    <dgm:pt modelId="{1DBC9EF3-1455-451D-BE00-6C5B1BE25DD6}" cxnId="{99CBA3AD-A294-40C1-B298-36FEFA8A17D4}" type="sibTrans">
      <dgm:prSet/>
      <dgm:spPr/>
      <dgm:t>
        <a:bodyPr/>
        <a:lstStyle/>
        <a:p>
          <a:endParaRPr lang="zh-CN" altLang="en-US"/>
        </a:p>
      </dgm:t>
    </dgm:pt>
    <dgm:pt modelId="{5FD32AA1-E389-4C47-B140-CBA328B319E2}">
      <dgm:prSet phldrT="[文本]"/>
      <dgm:spPr/>
      <dgm:t>
        <a:bodyPr/>
        <a:lstStyle/>
        <a:p>
          <a:r>
            <a:rPr lang="zh-CN" altLang="en-US" dirty="0" smtClean="0"/>
            <a:t>研究</a:t>
          </a:r>
          <a:endParaRPr lang="zh-CN" altLang="en-US" dirty="0"/>
        </a:p>
      </dgm:t>
    </dgm:pt>
    <dgm:pt modelId="{16A940A1-F77B-4BB8-9F5D-A484AB6E5001}" cxnId="{4C589DBB-D021-4CD2-85F9-8160AFB8D3C1}" type="parTrans">
      <dgm:prSet/>
      <dgm:spPr/>
      <dgm:t>
        <a:bodyPr/>
        <a:lstStyle/>
        <a:p>
          <a:endParaRPr lang="zh-CN" altLang="en-US"/>
        </a:p>
      </dgm:t>
    </dgm:pt>
    <dgm:pt modelId="{FB7F004D-7CD8-4D17-8B5A-4929F7D49400}" cxnId="{4C589DBB-D021-4CD2-85F9-8160AFB8D3C1}" type="sibTrans">
      <dgm:prSet/>
      <dgm:spPr/>
      <dgm:t>
        <a:bodyPr/>
        <a:lstStyle/>
        <a:p>
          <a:endParaRPr lang="zh-CN" altLang="en-US"/>
        </a:p>
      </dgm:t>
    </dgm:pt>
    <dgm:pt modelId="{8176E1C6-FAC1-4EF6-8A5F-9C4728B5EE56}">
      <dgm:prSet phldrT="[文本]"/>
      <dgm:spPr/>
      <dgm:t>
        <a:bodyPr/>
        <a:lstStyle/>
        <a:p>
          <a:r>
            <a:rPr lang="zh-CN" altLang="en-US" dirty="0" smtClean="0"/>
            <a:t>发现新问题</a:t>
          </a:r>
          <a:endParaRPr lang="zh-CN" altLang="en-US" dirty="0"/>
        </a:p>
      </dgm:t>
    </dgm:pt>
    <dgm:pt modelId="{7BCDFBBD-AEBF-4E81-8A60-93F120B50A9C}" cxnId="{6415E952-D367-4915-A7BC-B98AD30DFBCE}" type="parTrans">
      <dgm:prSet/>
      <dgm:spPr/>
      <dgm:t>
        <a:bodyPr/>
        <a:lstStyle/>
        <a:p>
          <a:endParaRPr lang="zh-CN" altLang="en-US"/>
        </a:p>
      </dgm:t>
    </dgm:pt>
    <dgm:pt modelId="{F3EDA3F3-6D14-449E-B6B2-2A25133BD0E8}" cxnId="{6415E952-D367-4915-A7BC-B98AD30DFBCE}" type="sibTrans">
      <dgm:prSet/>
      <dgm:spPr/>
      <dgm:t>
        <a:bodyPr/>
        <a:lstStyle/>
        <a:p>
          <a:endParaRPr lang="zh-CN" altLang="en-US"/>
        </a:p>
      </dgm:t>
    </dgm:pt>
    <dgm:pt modelId="{835B97A9-1F70-4057-8EDE-2832AD02C1CD}">
      <dgm:prSet phldrT="[文本]"/>
      <dgm:spPr/>
      <dgm:t>
        <a:bodyPr/>
        <a:lstStyle/>
        <a:p>
          <a:r>
            <a:rPr lang="zh-CN" altLang="en-US" dirty="0" smtClean="0"/>
            <a:t>实现基线方法</a:t>
          </a:r>
          <a:endParaRPr lang="zh-CN" altLang="en-US" dirty="0"/>
        </a:p>
      </dgm:t>
    </dgm:pt>
    <dgm:pt modelId="{72038D12-7DC7-4430-B727-06B61A9394E6}" cxnId="{DC2C546E-0BC1-41AD-89FF-6182F4F4AEB7}" type="parTrans">
      <dgm:prSet/>
      <dgm:spPr/>
      <dgm:t>
        <a:bodyPr/>
        <a:lstStyle/>
        <a:p>
          <a:endParaRPr lang="zh-CN" altLang="en-US"/>
        </a:p>
      </dgm:t>
    </dgm:pt>
    <dgm:pt modelId="{4C8FA6AB-86AC-4B34-ACC6-C7077A4F2297}" cxnId="{DC2C546E-0BC1-41AD-89FF-6182F4F4AEB7}" type="sibTrans">
      <dgm:prSet/>
      <dgm:spPr/>
      <dgm:t>
        <a:bodyPr/>
        <a:lstStyle/>
        <a:p>
          <a:endParaRPr lang="zh-CN" altLang="en-US"/>
        </a:p>
      </dgm:t>
    </dgm:pt>
    <dgm:pt modelId="{9398811B-53A0-41D9-B5B6-1063985E8854}">
      <dgm:prSet phldrT="[文本]"/>
      <dgm:spPr/>
      <dgm:t>
        <a:bodyPr/>
        <a:lstStyle/>
        <a:p>
          <a:r>
            <a:rPr lang="zh-CN" altLang="en-US" dirty="0" smtClean="0"/>
            <a:t>确定课题方向</a:t>
          </a:r>
          <a:endParaRPr lang="zh-CN" altLang="en-US" dirty="0"/>
        </a:p>
      </dgm:t>
    </dgm:pt>
    <dgm:pt modelId="{D66C7381-1F47-4866-936D-AB8731720A8B}" cxnId="{3DA77EF1-1719-44CE-9644-BD9105A706B7}" type="parTrans">
      <dgm:prSet/>
      <dgm:spPr/>
      <dgm:t>
        <a:bodyPr/>
        <a:lstStyle/>
        <a:p>
          <a:endParaRPr lang="zh-CN" altLang="en-US"/>
        </a:p>
      </dgm:t>
    </dgm:pt>
    <dgm:pt modelId="{B291B962-E59C-4ADA-8A87-710ABAFE1063}" cxnId="{3DA77EF1-1719-44CE-9644-BD9105A706B7}" type="sibTrans">
      <dgm:prSet/>
      <dgm:spPr/>
      <dgm:t>
        <a:bodyPr/>
        <a:lstStyle/>
        <a:p>
          <a:endParaRPr lang="zh-CN" altLang="en-US"/>
        </a:p>
      </dgm:t>
    </dgm:pt>
    <dgm:pt modelId="{DE3A7D01-998C-4FDF-A3B8-DE3BC8D1C12C}">
      <dgm:prSet phldrT="[文本]"/>
      <dgm:spPr/>
      <dgm:t>
        <a:bodyPr/>
        <a:lstStyle/>
        <a:p>
          <a:r>
            <a:rPr lang="zh-CN" altLang="en-US" dirty="0" smtClean="0"/>
            <a:t>提出新方法</a:t>
          </a:r>
          <a:endParaRPr lang="zh-CN" altLang="en-US" dirty="0"/>
        </a:p>
      </dgm:t>
    </dgm:pt>
    <dgm:pt modelId="{15536967-82E7-43A0-AA34-2CB17F085752}" cxnId="{F5E62381-DC7C-443D-987C-FB4BDF384227}" type="parTrans">
      <dgm:prSet/>
      <dgm:spPr/>
      <dgm:t>
        <a:bodyPr/>
        <a:lstStyle/>
        <a:p>
          <a:endParaRPr lang="zh-CN" altLang="en-US"/>
        </a:p>
      </dgm:t>
    </dgm:pt>
    <dgm:pt modelId="{64A536BD-4F3A-4F4D-AE3B-15E171E77550}" cxnId="{F5E62381-DC7C-443D-987C-FB4BDF384227}" type="sibTrans">
      <dgm:prSet/>
      <dgm:spPr/>
      <dgm:t>
        <a:bodyPr/>
        <a:lstStyle/>
        <a:p>
          <a:endParaRPr lang="zh-CN" altLang="en-US"/>
        </a:p>
      </dgm:t>
    </dgm:pt>
    <dgm:pt modelId="{0C8A8275-3DDD-4492-98A1-C9E5EB075F19}">
      <dgm:prSet phldrT="[文本]"/>
      <dgm:spPr/>
      <dgm:t>
        <a:bodyPr/>
        <a:lstStyle/>
        <a:p>
          <a:r>
            <a:rPr lang="zh-CN" altLang="en-US" dirty="0" smtClean="0"/>
            <a:t>准备数据集</a:t>
          </a:r>
          <a:endParaRPr lang="zh-CN" altLang="en-US" dirty="0"/>
        </a:p>
      </dgm:t>
    </dgm:pt>
    <dgm:pt modelId="{80FBD582-C300-4850-A148-5DCE7F8014AD}" cxnId="{4215F07C-C853-4B2C-B8C2-CC9A7768B306}" type="parTrans">
      <dgm:prSet/>
      <dgm:spPr/>
      <dgm:t>
        <a:bodyPr/>
        <a:lstStyle/>
        <a:p>
          <a:endParaRPr lang="zh-CN" altLang="en-US"/>
        </a:p>
      </dgm:t>
    </dgm:pt>
    <dgm:pt modelId="{82B0CFBB-07C8-4711-B935-6337366EA82A}" cxnId="{4215F07C-C853-4B2C-B8C2-CC9A7768B306}" type="sibTrans">
      <dgm:prSet/>
      <dgm:spPr/>
      <dgm:t>
        <a:bodyPr/>
        <a:lstStyle/>
        <a:p>
          <a:endParaRPr lang="zh-CN" altLang="en-US"/>
        </a:p>
      </dgm:t>
    </dgm:pt>
    <dgm:pt modelId="{13B5F4A5-4001-43F2-827C-2758DC8C4D49}">
      <dgm:prSet phldrT="[文本]"/>
      <dgm:spPr/>
      <dgm:t>
        <a:bodyPr/>
        <a:lstStyle/>
        <a:p>
          <a:r>
            <a:rPr lang="zh-CN" altLang="en-US" dirty="0" smtClean="0"/>
            <a:t>论文撰写</a:t>
          </a:r>
          <a:endParaRPr lang="zh-CN" altLang="en-US" dirty="0"/>
        </a:p>
      </dgm:t>
    </dgm:pt>
    <dgm:pt modelId="{D1506FE1-34A6-4918-BF1E-4470764E8B5F}" cxnId="{62566B3F-0B82-4553-8AA1-6AA7672FB82C}" type="parTrans">
      <dgm:prSet/>
      <dgm:spPr/>
      <dgm:t>
        <a:bodyPr/>
        <a:lstStyle/>
        <a:p>
          <a:endParaRPr lang="zh-CN" altLang="en-US"/>
        </a:p>
      </dgm:t>
    </dgm:pt>
    <dgm:pt modelId="{4D33D450-B15C-4899-9E49-23A15FE8A3DF}" cxnId="{62566B3F-0B82-4553-8AA1-6AA7672FB82C}" type="sibTrans">
      <dgm:prSet/>
      <dgm:spPr/>
      <dgm:t>
        <a:bodyPr/>
        <a:lstStyle/>
        <a:p>
          <a:endParaRPr lang="zh-CN" altLang="en-US"/>
        </a:p>
      </dgm:t>
    </dgm:pt>
    <dgm:pt modelId="{0D6E5A06-A843-4939-A8F1-7E4B8C916E4C}" type="pres">
      <dgm:prSet presAssocID="{FA0DE0B8-F9CE-4F99-BC1F-10686AAA6C25}" presName="Name0" presStyleCnt="0">
        <dgm:presLayoutVars>
          <dgm:dir/>
          <dgm:animLvl val="lvl"/>
          <dgm:resizeHandles val="exact"/>
        </dgm:presLayoutVars>
      </dgm:prSet>
      <dgm:spPr/>
      <dgm:t>
        <a:bodyPr/>
        <a:lstStyle/>
        <a:p>
          <a:endParaRPr lang="zh-CN" altLang="en-US"/>
        </a:p>
      </dgm:t>
    </dgm:pt>
    <dgm:pt modelId="{955B2C0B-C832-4D89-AA9A-572F975AEC78}" type="pres">
      <dgm:prSet presAssocID="{FA0DE0B8-F9CE-4F99-BC1F-10686AAA6C25}" presName="tSp" presStyleCnt="0"/>
      <dgm:spPr/>
    </dgm:pt>
    <dgm:pt modelId="{F503289B-2352-43EF-95B0-965CACB9513C}" type="pres">
      <dgm:prSet presAssocID="{FA0DE0B8-F9CE-4F99-BC1F-10686AAA6C25}" presName="bSp" presStyleCnt="0"/>
      <dgm:spPr/>
    </dgm:pt>
    <dgm:pt modelId="{05148DD3-B84B-493A-A924-4FBAEBA32F4E}" type="pres">
      <dgm:prSet presAssocID="{FA0DE0B8-F9CE-4F99-BC1F-10686AAA6C25}" presName="process" presStyleCnt="0"/>
      <dgm:spPr/>
    </dgm:pt>
    <dgm:pt modelId="{1A1BFCB4-B66C-4519-ABF5-AC00D7423F68}" type="pres">
      <dgm:prSet presAssocID="{2F4DB33F-A056-4AE2-97F5-3B0357789C73}" presName="composite1" presStyleCnt="0"/>
      <dgm:spPr/>
    </dgm:pt>
    <dgm:pt modelId="{306B38BF-E7B6-412E-A14C-47F5E7C83400}" type="pres">
      <dgm:prSet presAssocID="{2F4DB33F-A056-4AE2-97F5-3B0357789C73}" presName="dummyNode1" presStyleLbl="node1" presStyleIdx="0" presStyleCnt="3"/>
      <dgm:spPr/>
    </dgm:pt>
    <dgm:pt modelId="{EB8BA4E6-8723-44A7-B5B9-27CC41154D6A}" type="pres">
      <dgm:prSet presAssocID="{2F4DB33F-A056-4AE2-97F5-3B0357789C73}" presName="childNode1" presStyleLbl="bgAcc1" presStyleIdx="0" presStyleCnt="3" custScaleX="141428">
        <dgm:presLayoutVars>
          <dgm:bulletEnabled val="1"/>
        </dgm:presLayoutVars>
      </dgm:prSet>
      <dgm:spPr/>
      <dgm:t>
        <a:bodyPr/>
        <a:lstStyle/>
        <a:p>
          <a:endParaRPr lang="zh-CN" altLang="en-US"/>
        </a:p>
      </dgm:t>
    </dgm:pt>
    <dgm:pt modelId="{C17AA1F3-11DC-4F13-B373-8A95415CD20A}" type="pres">
      <dgm:prSet presAssocID="{2F4DB33F-A056-4AE2-97F5-3B0357789C73}" presName="childNode1tx" presStyleLbl="bgAcc1" presStyleIdx="0" presStyleCnt="3">
        <dgm:presLayoutVars>
          <dgm:bulletEnabled val="1"/>
        </dgm:presLayoutVars>
      </dgm:prSet>
      <dgm:spPr/>
      <dgm:t>
        <a:bodyPr/>
        <a:lstStyle/>
        <a:p>
          <a:endParaRPr lang="zh-CN" altLang="en-US"/>
        </a:p>
      </dgm:t>
    </dgm:pt>
    <dgm:pt modelId="{FBE8487B-0A05-49D3-9FFB-7977B20B836F}" type="pres">
      <dgm:prSet presAssocID="{2F4DB33F-A056-4AE2-97F5-3B0357789C73}" presName="parentNode1" presStyleLbl="node1" presStyleIdx="0" presStyleCnt="3">
        <dgm:presLayoutVars>
          <dgm:chMax val="1"/>
          <dgm:bulletEnabled val="1"/>
        </dgm:presLayoutVars>
      </dgm:prSet>
      <dgm:spPr/>
      <dgm:t>
        <a:bodyPr/>
        <a:lstStyle/>
        <a:p>
          <a:endParaRPr lang="zh-CN" altLang="en-US"/>
        </a:p>
      </dgm:t>
    </dgm:pt>
    <dgm:pt modelId="{1EC78FB9-0A9E-4627-A7F6-51CDF269A46A}" type="pres">
      <dgm:prSet presAssocID="{2F4DB33F-A056-4AE2-97F5-3B0357789C73}" presName="connSite1" presStyleCnt="0"/>
      <dgm:spPr/>
    </dgm:pt>
    <dgm:pt modelId="{7339CECD-51A4-4EEB-91A7-1B30D4643912}" type="pres">
      <dgm:prSet presAssocID="{1C322905-A156-42A2-AA15-CAE1C4EC6DE9}" presName="Name9" presStyleLbl="sibTrans2D1" presStyleIdx="0" presStyleCnt="2"/>
      <dgm:spPr/>
      <dgm:t>
        <a:bodyPr/>
        <a:lstStyle/>
        <a:p>
          <a:endParaRPr lang="zh-CN" altLang="en-US"/>
        </a:p>
      </dgm:t>
    </dgm:pt>
    <dgm:pt modelId="{72C31B1D-90E1-4C06-A955-33C25689EB32}" type="pres">
      <dgm:prSet presAssocID="{1CE20746-F099-4645-88A8-FFAF6DB401EA}" presName="composite2" presStyleCnt="0"/>
      <dgm:spPr/>
    </dgm:pt>
    <dgm:pt modelId="{1A0C1AD7-53C1-4EE1-9457-A55923F51339}" type="pres">
      <dgm:prSet presAssocID="{1CE20746-F099-4645-88A8-FFAF6DB401EA}" presName="dummyNode2" presStyleLbl="node1" presStyleIdx="0" presStyleCnt="3"/>
      <dgm:spPr/>
    </dgm:pt>
    <dgm:pt modelId="{C7A9B8C6-317D-4626-94B4-D1961EDEDA5C}" type="pres">
      <dgm:prSet presAssocID="{1CE20746-F099-4645-88A8-FFAF6DB401EA}" presName="childNode2" presStyleLbl="bgAcc1" presStyleIdx="1" presStyleCnt="3">
        <dgm:presLayoutVars>
          <dgm:bulletEnabled val="1"/>
        </dgm:presLayoutVars>
      </dgm:prSet>
      <dgm:spPr/>
      <dgm:t>
        <a:bodyPr/>
        <a:lstStyle/>
        <a:p>
          <a:endParaRPr lang="zh-CN" altLang="en-US"/>
        </a:p>
      </dgm:t>
    </dgm:pt>
    <dgm:pt modelId="{6264D8F7-1F21-4FC2-887A-7879E1CB4D19}" type="pres">
      <dgm:prSet presAssocID="{1CE20746-F099-4645-88A8-FFAF6DB401EA}" presName="childNode2tx" presStyleLbl="bgAcc1" presStyleIdx="1" presStyleCnt="3">
        <dgm:presLayoutVars>
          <dgm:bulletEnabled val="1"/>
        </dgm:presLayoutVars>
      </dgm:prSet>
      <dgm:spPr/>
      <dgm:t>
        <a:bodyPr/>
        <a:lstStyle/>
        <a:p>
          <a:endParaRPr lang="zh-CN" altLang="en-US"/>
        </a:p>
      </dgm:t>
    </dgm:pt>
    <dgm:pt modelId="{9BC0720F-ACC6-4810-842D-EBA03C82082E}" type="pres">
      <dgm:prSet presAssocID="{1CE20746-F099-4645-88A8-FFAF6DB401EA}" presName="parentNode2" presStyleLbl="node1" presStyleIdx="1" presStyleCnt="3">
        <dgm:presLayoutVars>
          <dgm:chMax val="0"/>
          <dgm:bulletEnabled val="1"/>
        </dgm:presLayoutVars>
      </dgm:prSet>
      <dgm:spPr/>
      <dgm:t>
        <a:bodyPr/>
        <a:lstStyle/>
        <a:p>
          <a:endParaRPr lang="zh-CN" altLang="en-US"/>
        </a:p>
      </dgm:t>
    </dgm:pt>
    <dgm:pt modelId="{D67CFBE3-06EB-4BE6-9C61-9C267D32C2A9}" type="pres">
      <dgm:prSet presAssocID="{1CE20746-F099-4645-88A8-FFAF6DB401EA}" presName="connSite2" presStyleCnt="0"/>
      <dgm:spPr/>
    </dgm:pt>
    <dgm:pt modelId="{EC316205-9E8A-42E9-A3DB-3D241E88F2DC}" type="pres">
      <dgm:prSet presAssocID="{419CBA60-EB52-438A-B3BD-C25291CE70A9}" presName="Name18" presStyleLbl="sibTrans2D1" presStyleIdx="1" presStyleCnt="2"/>
      <dgm:spPr/>
      <dgm:t>
        <a:bodyPr/>
        <a:lstStyle/>
        <a:p>
          <a:endParaRPr lang="zh-CN" altLang="en-US"/>
        </a:p>
      </dgm:t>
    </dgm:pt>
    <dgm:pt modelId="{42EA7542-C7BA-41F3-98EA-172A37BFB312}" type="pres">
      <dgm:prSet presAssocID="{5FD32AA1-E389-4C47-B140-CBA328B319E2}" presName="composite1" presStyleCnt="0"/>
      <dgm:spPr/>
    </dgm:pt>
    <dgm:pt modelId="{3DE506FC-0B6E-44A7-BCA1-A6C27B3A99AE}" type="pres">
      <dgm:prSet presAssocID="{5FD32AA1-E389-4C47-B140-CBA328B319E2}" presName="dummyNode1" presStyleLbl="node1" presStyleIdx="1" presStyleCnt="3"/>
      <dgm:spPr/>
    </dgm:pt>
    <dgm:pt modelId="{A3F4DD6D-7AD9-4988-A3BB-B932D652CB61}" type="pres">
      <dgm:prSet presAssocID="{5FD32AA1-E389-4C47-B140-CBA328B319E2}" presName="childNode1" presStyleLbl="bgAcc1" presStyleIdx="2" presStyleCnt="3">
        <dgm:presLayoutVars>
          <dgm:bulletEnabled val="1"/>
        </dgm:presLayoutVars>
      </dgm:prSet>
      <dgm:spPr/>
      <dgm:t>
        <a:bodyPr/>
        <a:lstStyle/>
        <a:p>
          <a:endParaRPr lang="zh-CN" altLang="en-US"/>
        </a:p>
      </dgm:t>
    </dgm:pt>
    <dgm:pt modelId="{1D68AD78-CE5B-4C0A-8D10-545EE6450423}" type="pres">
      <dgm:prSet presAssocID="{5FD32AA1-E389-4C47-B140-CBA328B319E2}" presName="childNode1tx" presStyleLbl="bgAcc1" presStyleIdx="2" presStyleCnt="3">
        <dgm:presLayoutVars>
          <dgm:bulletEnabled val="1"/>
        </dgm:presLayoutVars>
      </dgm:prSet>
      <dgm:spPr/>
      <dgm:t>
        <a:bodyPr/>
        <a:lstStyle/>
        <a:p>
          <a:endParaRPr lang="zh-CN" altLang="en-US"/>
        </a:p>
      </dgm:t>
    </dgm:pt>
    <dgm:pt modelId="{C919C257-F91D-4552-959A-6759E1554F36}" type="pres">
      <dgm:prSet presAssocID="{5FD32AA1-E389-4C47-B140-CBA328B319E2}" presName="parentNode1" presStyleLbl="node1" presStyleIdx="2" presStyleCnt="3">
        <dgm:presLayoutVars>
          <dgm:chMax val="1"/>
          <dgm:bulletEnabled val="1"/>
        </dgm:presLayoutVars>
      </dgm:prSet>
      <dgm:spPr/>
      <dgm:t>
        <a:bodyPr/>
        <a:lstStyle/>
        <a:p>
          <a:endParaRPr lang="zh-CN" altLang="en-US"/>
        </a:p>
      </dgm:t>
    </dgm:pt>
    <dgm:pt modelId="{1254DBF1-405B-4B94-8572-254F5DC8A054}" type="pres">
      <dgm:prSet presAssocID="{5FD32AA1-E389-4C47-B140-CBA328B319E2}" presName="connSite1" presStyleCnt="0"/>
      <dgm:spPr/>
    </dgm:pt>
  </dgm:ptLst>
  <dgm:cxnLst>
    <dgm:cxn modelId="{499072DF-7092-4192-A91B-F8E78FCE0F7C}" type="presOf" srcId="{8176E1C6-FAC1-4EF6-8A5F-9C4728B5EE56}" destId="{A3F4DD6D-7AD9-4988-A3BB-B932D652CB61}" srcOrd="0" destOrd="0" presId="urn:microsoft.com/office/officeart/2005/8/layout/hProcess4"/>
    <dgm:cxn modelId="{B5C70358-9ADB-4ED8-ABBF-990A3473A4A9}" type="presOf" srcId="{0C8A8275-3DDD-4492-98A1-C9E5EB075F19}" destId="{C7A9B8C6-317D-4626-94B4-D1961EDEDA5C}" srcOrd="0" destOrd="1" presId="urn:microsoft.com/office/officeart/2005/8/layout/hProcess4"/>
    <dgm:cxn modelId="{B772014B-0CB6-48FE-A5F2-D1FD9C4D5964}" srcId="{FA0DE0B8-F9CE-4F99-BC1F-10686AAA6C25}" destId="{2F4DB33F-A056-4AE2-97F5-3B0357789C73}" srcOrd="0" destOrd="0" parTransId="{E440B730-5650-4839-A663-8C583B4D1A47}" sibTransId="{1C322905-A156-42A2-AA15-CAE1C4EC6DE9}"/>
    <dgm:cxn modelId="{6415E952-D367-4915-A7BC-B98AD30DFBCE}" srcId="{5FD32AA1-E389-4C47-B140-CBA328B319E2}" destId="{8176E1C6-FAC1-4EF6-8A5F-9C4728B5EE56}" srcOrd="0" destOrd="0" parTransId="{7BCDFBBD-AEBF-4E81-8A60-93F120B50A9C}" sibTransId="{F3EDA3F3-6D14-449E-B6B2-2A25133BD0E8}"/>
    <dgm:cxn modelId="{01F2FDEE-FBC4-4E91-B4A0-ADAE3D563236}" type="presOf" srcId="{30AF3848-5EE7-49EF-B3B3-D70A14EED5C7}" destId="{6264D8F7-1F21-4FC2-887A-7879E1CB4D19}" srcOrd="1" destOrd="0" presId="urn:microsoft.com/office/officeart/2005/8/layout/hProcess4"/>
    <dgm:cxn modelId="{4C589DBB-D021-4CD2-85F9-8160AFB8D3C1}" srcId="{FA0DE0B8-F9CE-4F99-BC1F-10686AAA6C25}" destId="{5FD32AA1-E389-4C47-B140-CBA328B319E2}" srcOrd="2" destOrd="0" parTransId="{16A940A1-F77B-4BB8-9F5D-A484AB6E5001}" sibTransId="{FB7F004D-7CD8-4D17-8B5A-4929F7D49400}"/>
    <dgm:cxn modelId="{DC2C546E-0BC1-41AD-89FF-6182F4F4AEB7}" srcId="{1CE20746-F099-4645-88A8-FFAF6DB401EA}" destId="{835B97A9-1F70-4057-8EDE-2832AD02C1CD}" srcOrd="2" destOrd="0" parTransId="{72038D12-7DC7-4430-B727-06B61A9394E6}" sibTransId="{4C8FA6AB-86AC-4B34-ACC6-C7077A4F2297}"/>
    <dgm:cxn modelId="{89E65090-5B71-49E2-AE7C-25DB46AF6AF6}" type="presOf" srcId="{13B5F4A5-4001-43F2-827C-2758DC8C4D49}" destId="{A3F4DD6D-7AD9-4988-A3BB-B932D652CB61}" srcOrd="0" destOrd="2" presId="urn:microsoft.com/office/officeart/2005/8/layout/hProcess4"/>
    <dgm:cxn modelId="{3DA77EF1-1719-44CE-9644-BD9105A706B7}" srcId="{2F4DB33F-A056-4AE2-97F5-3B0357789C73}" destId="{9398811B-53A0-41D9-B5B6-1063985E8854}" srcOrd="2" destOrd="0" parTransId="{D66C7381-1F47-4866-936D-AB8731720A8B}" sibTransId="{B291B962-E59C-4ADA-8A87-710ABAFE1063}"/>
    <dgm:cxn modelId="{EE5C8FA6-44DA-4B1B-9B1B-5F2152805A5A}" type="presOf" srcId="{1C322905-A156-42A2-AA15-CAE1C4EC6DE9}" destId="{7339CECD-51A4-4EEB-91A7-1B30D4643912}" srcOrd="0" destOrd="0" presId="urn:microsoft.com/office/officeart/2005/8/layout/hProcess4"/>
    <dgm:cxn modelId="{99CBA3AD-A294-40C1-B298-36FEFA8A17D4}" srcId="{1CE20746-F099-4645-88A8-FFAF6DB401EA}" destId="{30AF3848-5EE7-49EF-B3B3-D70A14EED5C7}" srcOrd="0" destOrd="0" parTransId="{526972D8-5F28-4A84-8271-0B499DBCA604}" sibTransId="{1DBC9EF3-1455-451D-BE00-6C5B1BE25DD6}"/>
    <dgm:cxn modelId="{6612D3F6-CC1E-4AFF-AB76-57FBCB48C39F}" type="presOf" srcId="{419CBA60-EB52-438A-B3BD-C25291CE70A9}" destId="{EC316205-9E8A-42E9-A3DB-3D241E88F2DC}" srcOrd="0" destOrd="0" presId="urn:microsoft.com/office/officeart/2005/8/layout/hProcess4"/>
    <dgm:cxn modelId="{458442B2-F475-43C2-8C4D-94A2A71FBEB7}" type="presOf" srcId="{DE3A7D01-998C-4FDF-A3B8-DE3BC8D1C12C}" destId="{A3F4DD6D-7AD9-4988-A3BB-B932D652CB61}" srcOrd="0" destOrd="1" presId="urn:microsoft.com/office/officeart/2005/8/layout/hProcess4"/>
    <dgm:cxn modelId="{2EA223A7-9FF7-4D5A-A6C5-06FE3DA3F00F}" srcId="{2F4DB33F-A056-4AE2-97F5-3B0357789C73}" destId="{CB417BE6-DF36-49F9-9FDD-DFEA28A25CB0}" srcOrd="1" destOrd="0" parTransId="{D0B04471-4BD9-4A4F-8D4B-73D6BFEAC66F}" sibTransId="{BF53D75D-A208-4F08-B1C3-3E6AF7B40282}"/>
    <dgm:cxn modelId="{0583E7E6-4525-4C17-B3F7-86BE79A0B307}" type="presOf" srcId="{835B97A9-1F70-4057-8EDE-2832AD02C1CD}" destId="{C7A9B8C6-317D-4626-94B4-D1961EDEDA5C}" srcOrd="0" destOrd="2" presId="urn:microsoft.com/office/officeart/2005/8/layout/hProcess4"/>
    <dgm:cxn modelId="{D21DC12E-3149-4432-86FB-2AD1627A3F20}" type="presOf" srcId="{835B97A9-1F70-4057-8EDE-2832AD02C1CD}" destId="{6264D8F7-1F21-4FC2-887A-7879E1CB4D19}" srcOrd="1" destOrd="2" presId="urn:microsoft.com/office/officeart/2005/8/layout/hProcess4"/>
    <dgm:cxn modelId="{2F8ABE1F-12AA-4C0E-AF46-3F716CD963DA}" type="presOf" srcId="{CB417BE6-DF36-49F9-9FDD-DFEA28A25CB0}" destId="{EB8BA4E6-8723-44A7-B5B9-27CC41154D6A}" srcOrd="0" destOrd="1" presId="urn:microsoft.com/office/officeart/2005/8/layout/hProcess4"/>
    <dgm:cxn modelId="{CE91F92D-EF00-42C3-87F3-6C7D9491EC4F}" type="presOf" srcId="{8176E1C6-FAC1-4EF6-8A5F-9C4728B5EE56}" destId="{1D68AD78-CE5B-4C0A-8D10-545EE6450423}" srcOrd="1" destOrd="0" presId="urn:microsoft.com/office/officeart/2005/8/layout/hProcess4"/>
    <dgm:cxn modelId="{AA56881C-D839-4CD5-ACE1-347691D0E9CB}" type="presOf" srcId="{CB417BE6-DF36-49F9-9FDD-DFEA28A25CB0}" destId="{C17AA1F3-11DC-4F13-B373-8A95415CD20A}" srcOrd="1" destOrd="1" presId="urn:microsoft.com/office/officeart/2005/8/layout/hProcess4"/>
    <dgm:cxn modelId="{EA9487D0-5F01-4D4C-8CC4-64679BE17190}" type="presOf" srcId="{B748EC8F-632B-4014-9ED0-6985FE2BFA65}" destId="{EB8BA4E6-8723-44A7-B5B9-27CC41154D6A}" srcOrd="0" destOrd="0" presId="urn:microsoft.com/office/officeart/2005/8/layout/hProcess4"/>
    <dgm:cxn modelId="{E9F54994-A8EB-45E5-AB48-C3694860264E}" srcId="{2F4DB33F-A056-4AE2-97F5-3B0357789C73}" destId="{B748EC8F-632B-4014-9ED0-6985FE2BFA65}" srcOrd="0" destOrd="0" parTransId="{F42B239A-EAE8-4F21-9C9A-0C4DFD2942E2}" sibTransId="{28A20BFB-A95D-4C7C-8409-57BB36C9D383}"/>
    <dgm:cxn modelId="{62566B3F-0B82-4553-8AA1-6AA7672FB82C}" srcId="{5FD32AA1-E389-4C47-B140-CBA328B319E2}" destId="{13B5F4A5-4001-43F2-827C-2758DC8C4D49}" srcOrd="2" destOrd="0" parTransId="{D1506FE1-34A6-4918-BF1E-4470764E8B5F}" sibTransId="{4D33D450-B15C-4899-9E49-23A15FE8A3DF}"/>
    <dgm:cxn modelId="{8F800125-00BC-48EB-AA3F-F6A1855411D0}" type="presOf" srcId="{1CE20746-F099-4645-88A8-FFAF6DB401EA}" destId="{9BC0720F-ACC6-4810-842D-EBA03C82082E}" srcOrd="0" destOrd="0" presId="urn:microsoft.com/office/officeart/2005/8/layout/hProcess4"/>
    <dgm:cxn modelId="{F8CE3DBD-3AA8-4C84-B100-4B38FBCD9981}" type="presOf" srcId="{2F4DB33F-A056-4AE2-97F5-3B0357789C73}" destId="{FBE8487B-0A05-49D3-9FFB-7977B20B836F}" srcOrd="0" destOrd="0" presId="urn:microsoft.com/office/officeart/2005/8/layout/hProcess4"/>
    <dgm:cxn modelId="{F5553668-F712-439C-AFCA-D7EF3EE206DD}" type="presOf" srcId="{9398811B-53A0-41D9-B5B6-1063985E8854}" destId="{EB8BA4E6-8723-44A7-B5B9-27CC41154D6A}" srcOrd="0" destOrd="2" presId="urn:microsoft.com/office/officeart/2005/8/layout/hProcess4"/>
    <dgm:cxn modelId="{F5E62381-DC7C-443D-987C-FB4BDF384227}" srcId="{5FD32AA1-E389-4C47-B140-CBA328B319E2}" destId="{DE3A7D01-998C-4FDF-A3B8-DE3BC8D1C12C}" srcOrd="1" destOrd="0" parTransId="{15536967-82E7-43A0-AA34-2CB17F085752}" sibTransId="{64A536BD-4F3A-4F4D-AE3B-15E171E77550}"/>
    <dgm:cxn modelId="{F09D455B-081E-4920-969F-FEBB206278A1}" type="presOf" srcId="{30AF3848-5EE7-49EF-B3B3-D70A14EED5C7}" destId="{C7A9B8C6-317D-4626-94B4-D1961EDEDA5C}" srcOrd="0" destOrd="0" presId="urn:microsoft.com/office/officeart/2005/8/layout/hProcess4"/>
    <dgm:cxn modelId="{72C6C538-1DF3-4F80-8730-29FE64BF7EEB}" type="presOf" srcId="{DE3A7D01-998C-4FDF-A3B8-DE3BC8D1C12C}" destId="{1D68AD78-CE5B-4C0A-8D10-545EE6450423}" srcOrd="1" destOrd="1" presId="urn:microsoft.com/office/officeart/2005/8/layout/hProcess4"/>
    <dgm:cxn modelId="{9182094E-C6FE-4995-9F63-F43C3C1FAAAC}" type="presOf" srcId="{0C8A8275-3DDD-4492-98A1-C9E5EB075F19}" destId="{6264D8F7-1F21-4FC2-887A-7879E1CB4D19}" srcOrd="1" destOrd="1" presId="urn:microsoft.com/office/officeart/2005/8/layout/hProcess4"/>
    <dgm:cxn modelId="{50804157-9FD6-4846-B959-D9E9498F6B2B}" type="presOf" srcId="{9398811B-53A0-41D9-B5B6-1063985E8854}" destId="{C17AA1F3-11DC-4F13-B373-8A95415CD20A}" srcOrd="1" destOrd="2" presId="urn:microsoft.com/office/officeart/2005/8/layout/hProcess4"/>
    <dgm:cxn modelId="{F3D4F0AF-D7E2-4FB4-8C3D-37504EA77DD2}" type="presOf" srcId="{13B5F4A5-4001-43F2-827C-2758DC8C4D49}" destId="{1D68AD78-CE5B-4C0A-8D10-545EE6450423}" srcOrd="1" destOrd="2" presId="urn:microsoft.com/office/officeart/2005/8/layout/hProcess4"/>
    <dgm:cxn modelId="{DB70A85E-C11E-4963-9CB5-97B8A33BB82D}" type="presOf" srcId="{5FD32AA1-E389-4C47-B140-CBA328B319E2}" destId="{C919C257-F91D-4552-959A-6759E1554F36}" srcOrd="0" destOrd="0" presId="urn:microsoft.com/office/officeart/2005/8/layout/hProcess4"/>
    <dgm:cxn modelId="{EE5509C2-3B49-461B-80E4-F3CAAB2EDD6D}" type="presOf" srcId="{FA0DE0B8-F9CE-4F99-BC1F-10686AAA6C25}" destId="{0D6E5A06-A843-4939-A8F1-7E4B8C916E4C}" srcOrd="0" destOrd="0" presId="urn:microsoft.com/office/officeart/2005/8/layout/hProcess4"/>
    <dgm:cxn modelId="{9ACAE24F-50D8-42F0-A6C4-DDB0372A0023}" type="presOf" srcId="{B748EC8F-632B-4014-9ED0-6985FE2BFA65}" destId="{C17AA1F3-11DC-4F13-B373-8A95415CD20A}" srcOrd="1" destOrd="0" presId="urn:microsoft.com/office/officeart/2005/8/layout/hProcess4"/>
    <dgm:cxn modelId="{969EFA73-FC2F-4B0B-917E-6DB606F8BE60}" srcId="{FA0DE0B8-F9CE-4F99-BC1F-10686AAA6C25}" destId="{1CE20746-F099-4645-88A8-FFAF6DB401EA}" srcOrd="1" destOrd="0" parTransId="{EBA20845-71B3-4E43-A20A-C20F4FDDAAF5}" sibTransId="{419CBA60-EB52-438A-B3BD-C25291CE70A9}"/>
    <dgm:cxn modelId="{4215F07C-C853-4B2C-B8C2-CC9A7768B306}" srcId="{1CE20746-F099-4645-88A8-FFAF6DB401EA}" destId="{0C8A8275-3DDD-4492-98A1-C9E5EB075F19}" srcOrd="1" destOrd="0" parTransId="{80FBD582-C300-4850-A148-5DCE7F8014AD}" sibTransId="{82B0CFBB-07C8-4711-B935-6337366EA82A}"/>
    <dgm:cxn modelId="{C357C5C4-306D-4455-B381-953B50BE3D53}" type="presParOf" srcId="{0D6E5A06-A843-4939-A8F1-7E4B8C916E4C}" destId="{955B2C0B-C832-4D89-AA9A-572F975AEC78}" srcOrd="0" destOrd="0" presId="urn:microsoft.com/office/officeart/2005/8/layout/hProcess4"/>
    <dgm:cxn modelId="{D4393B75-A1EC-4C27-BCDE-90D0687F443B}" type="presParOf" srcId="{0D6E5A06-A843-4939-A8F1-7E4B8C916E4C}" destId="{F503289B-2352-43EF-95B0-965CACB9513C}" srcOrd="1" destOrd="0" presId="urn:microsoft.com/office/officeart/2005/8/layout/hProcess4"/>
    <dgm:cxn modelId="{5DE71C6B-3A34-493F-9529-8BCE911AA8C2}" type="presParOf" srcId="{0D6E5A06-A843-4939-A8F1-7E4B8C916E4C}" destId="{05148DD3-B84B-493A-A924-4FBAEBA32F4E}" srcOrd="2" destOrd="0" presId="urn:microsoft.com/office/officeart/2005/8/layout/hProcess4"/>
    <dgm:cxn modelId="{68AEA324-5FF4-407C-A1A6-86066F0B1B9F}" type="presParOf" srcId="{05148DD3-B84B-493A-A924-4FBAEBA32F4E}" destId="{1A1BFCB4-B66C-4519-ABF5-AC00D7423F68}" srcOrd="0" destOrd="0" presId="urn:microsoft.com/office/officeart/2005/8/layout/hProcess4"/>
    <dgm:cxn modelId="{4C2A3BB3-5B6F-478C-95C2-9EBBA6F58CBB}" type="presParOf" srcId="{1A1BFCB4-B66C-4519-ABF5-AC00D7423F68}" destId="{306B38BF-E7B6-412E-A14C-47F5E7C83400}" srcOrd="0" destOrd="0" presId="urn:microsoft.com/office/officeart/2005/8/layout/hProcess4"/>
    <dgm:cxn modelId="{D00E9397-CA2A-427B-9E35-C534DBA8728F}" type="presParOf" srcId="{1A1BFCB4-B66C-4519-ABF5-AC00D7423F68}" destId="{EB8BA4E6-8723-44A7-B5B9-27CC41154D6A}" srcOrd="1" destOrd="0" presId="urn:microsoft.com/office/officeart/2005/8/layout/hProcess4"/>
    <dgm:cxn modelId="{078671BA-3BAB-4D3E-B4D6-216CA520E3AF}" type="presParOf" srcId="{1A1BFCB4-B66C-4519-ABF5-AC00D7423F68}" destId="{C17AA1F3-11DC-4F13-B373-8A95415CD20A}" srcOrd="2" destOrd="0" presId="urn:microsoft.com/office/officeart/2005/8/layout/hProcess4"/>
    <dgm:cxn modelId="{7F0C7F75-C73A-44A1-9A33-D7A05F001863}" type="presParOf" srcId="{1A1BFCB4-B66C-4519-ABF5-AC00D7423F68}" destId="{FBE8487B-0A05-49D3-9FFB-7977B20B836F}" srcOrd="3" destOrd="0" presId="urn:microsoft.com/office/officeart/2005/8/layout/hProcess4"/>
    <dgm:cxn modelId="{9497788B-270C-4ACB-B770-5FAC193864E9}" type="presParOf" srcId="{1A1BFCB4-B66C-4519-ABF5-AC00D7423F68}" destId="{1EC78FB9-0A9E-4627-A7F6-51CDF269A46A}" srcOrd="4" destOrd="0" presId="urn:microsoft.com/office/officeart/2005/8/layout/hProcess4"/>
    <dgm:cxn modelId="{FA7E5D9A-161A-438E-B8FF-83614111D6B3}" type="presParOf" srcId="{05148DD3-B84B-493A-A924-4FBAEBA32F4E}" destId="{7339CECD-51A4-4EEB-91A7-1B30D4643912}" srcOrd="1" destOrd="0" presId="urn:microsoft.com/office/officeart/2005/8/layout/hProcess4"/>
    <dgm:cxn modelId="{A65A3A2B-5124-4D05-8CBB-3FE5320A46A5}" type="presParOf" srcId="{05148DD3-B84B-493A-A924-4FBAEBA32F4E}" destId="{72C31B1D-90E1-4C06-A955-33C25689EB32}" srcOrd="2" destOrd="0" presId="urn:microsoft.com/office/officeart/2005/8/layout/hProcess4"/>
    <dgm:cxn modelId="{45DCE1DA-AA4E-4B18-8D25-3C3C9629DE18}" type="presParOf" srcId="{72C31B1D-90E1-4C06-A955-33C25689EB32}" destId="{1A0C1AD7-53C1-4EE1-9457-A55923F51339}" srcOrd="0" destOrd="0" presId="urn:microsoft.com/office/officeart/2005/8/layout/hProcess4"/>
    <dgm:cxn modelId="{355BD10B-FCB1-4657-B658-E4E3D6DC237F}" type="presParOf" srcId="{72C31B1D-90E1-4C06-A955-33C25689EB32}" destId="{C7A9B8C6-317D-4626-94B4-D1961EDEDA5C}" srcOrd="1" destOrd="0" presId="urn:microsoft.com/office/officeart/2005/8/layout/hProcess4"/>
    <dgm:cxn modelId="{B3B516FC-2FBB-4CA5-81E6-9997A408CA78}" type="presParOf" srcId="{72C31B1D-90E1-4C06-A955-33C25689EB32}" destId="{6264D8F7-1F21-4FC2-887A-7879E1CB4D19}" srcOrd="2" destOrd="0" presId="urn:microsoft.com/office/officeart/2005/8/layout/hProcess4"/>
    <dgm:cxn modelId="{6DC9F5F2-FDCB-4783-AF3B-D6918864CE0F}" type="presParOf" srcId="{72C31B1D-90E1-4C06-A955-33C25689EB32}" destId="{9BC0720F-ACC6-4810-842D-EBA03C82082E}" srcOrd="3" destOrd="0" presId="urn:microsoft.com/office/officeart/2005/8/layout/hProcess4"/>
    <dgm:cxn modelId="{EDD5BE55-986E-46FB-A4F1-A57EA7A35BE0}" type="presParOf" srcId="{72C31B1D-90E1-4C06-A955-33C25689EB32}" destId="{D67CFBE3-06EB-4BE6-9C61-9C267D32C2A9}" srcOrd="4" destOrd="0" presId="urn:microsoft.com/office/officeart/2005/8/layout/hProcess4"/>
    <dgm:cxn modelId="{3775316C-4845-4A42-99E0-E190FFA2EADB}" type="presParOf" srcId="{05148DD3-B84B-493A-A924-4FBAEBA32F4E}" destId="{EC316205-9E8A-42E9-A3DB-3D241E88F2DC}" srcOrd="3" destOrd="0" presId="urn:microsoft.com/office/officeart/2005/8/layout/hProcess4"/>
    <dgm:cxn modelId="{E3E0C18F-97D6-4A5A-9C16-887DCE451A18}" type="presParOf" srcId="{05148DD3-B84B-493A-A924-4FBAEBA32F4E}" destId="{42EA7542-C7BA-41F3-98EA-172A37BFB312}" srcOrd="4" destOrd="0" presId="urn:microsoft.com/office/officeart/2005/8/layout/hProcess4"/>
    <dgm:cxn modelId="{50982DF1-B713-4A94-A955-CE09A26E5111}" type="presParOf" srcId="{42EA7542-C7BA-41F3-98EA-172A37BFB312}" destId="{3DE506FC-0B6E-44A7-BCA1-A6C27B3A99AE}" srcOrd="0" destOrd="0" presId="urn:microsoft.com/office/officeart/2005/8/layout/hProcess4"/>
    <dgm:cxn modelId="{608A1942-92CB-4928-BABB-CDE5DA3A97AE}" type="presParOf" srcId="{42EA7542-C7BA-41F3-98EA-172A37BFB312}" destId="{A3F4DD6D-7AD9-4988-A3BB-B932D652CB61}" srcOrd="1" destOrd="0" presId="urn:microsoft.com/office/officeart/2005/8/layout/hProcess4"/>
    <dgm:cxn modelId="{3BE719A4-DB5D-44BC-BE47-B4BEC2D0E887}" type="presParOf" srcId="{42EA7542-C7BA-41F3-98EA-172A37BFB312}" destId="{1D68AD78-CE5B-4C0A-8D10-545EE6450423}" srcOrd="2" destOrd="0" presId="urn:microsoft.com/office/officeart/2005/8/layout/hProcess4"/>
    <dgm:cxn modelId="{61049C7E-E17C-4389-82D5-142F6E6ED12A}" type="presParOf" srcId="{42EA7542-C7BA-41F3-98EA-172A37BFB312}" destId="{C919C257-F91D-4552-959A-6759E1554F36}" srcOrd="3" destOrd="0" presId="urn:microsoft.com/office/officeart/2005/8/layout/hProcess4"/>
    <dgm:cxn modelId="{2658D321-48E2-4605-B387-8C17B0AB5791}" type="presParOf" srcId="{42EA7542-C7BA-41F3-98EA-172A37BFB312}" destId="{1254DBF1-405B-4B94-8572-254F5DC8A054}"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832952-8CAD-4199-9F31-FB1ECC282DCD}"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zh-CN" altLang="en-US"/>
        </a:p>
      </dgm:t>
    </dgm:pt>
    <dgm:pt modelId="{55440A0D-F36D-49D7-84B4-9B840913A265}">
      <dgm:prSet phldrT="[文本]" phldr="0" custT="1"/>
      <dgm:spPr/>
      <dgm:t>
        <a:bodyPr vert="horz" wrap="square"/>
        <a:p>
          <a:pPr>
            <a:lnSpc>
              <a:spcPct val="100000"/>
            </a:lnSpc>
            <a:spcBef>
              <a:spcPct val="0"/>
            </a:spcBef>
            <a:spcAft>
              <a:spcPct val="35000"/>
            </a:spcAft>
          </a:pPr>
          <a:r>
            <a:rPr lang="en-US" altLang="zh-CN" sz="2400" dirty="0" smtClean="0"/>
            <a:t> </a:t>
          </a:r>
          <a:r>
            <a:rPr lang="zh-CN" altLang="en-US" sz="2400" dirty="0" smtClean="0"/>
            <a:t>秋</a:t>
          </a:r>
          <a:r>
            <a:rPr lang="en-US" altLang="zh-CN" sz="2400" dirty="0" smtClean="0"/>
            <a:t>6</a:t>
          </a:r>
          <a:endParaRPr lang="en-US" altLang="zh-CN" sz="2400" dirty="0" smtClean="0"/>
        </a:p>
        <a:p>
          <a:pPr>
            <a:lnSpc>
              <a:spcPct val="100000"/>
            </a:lnSpc>
            <a:spcBef>
              <a:spcPct val="0"/>
            </a:spcBef>
            <a:spcAft>
              <a:spcPct val="35000"/>
            </a:spcAft>
          </a:pPr>
          <a:r>
            <a:rPr lang="en-US" altLang="zh-CN" sz="2000" dirty="0" smtClean="0"/>
            <a:t>10.16</a:t>
          </a:r>
          <a:r>
            <a:rPr sz="6500"/>
            <a:t/>
          </a:r>
          <a:endParaRPr sz="6500"/>
        </a:p>
      </dgm:t>
    </dgm:pt>
    <dgm:pt modelId="{57F7D142-6670-4361-BD4F-D8AE0A8ECB5E}" cxnId="{C3B354E0-656E-4425-9406-C641F2EF9BB2}" type="parTrans">
      <dgm:prSet/>
      <dgm:spPr/>
      <dgm:t>
        <a:bodyPr/>
        <a:lstStyle/>
        <a:p>
          <a:endParaRPr lang="zh-CN" altLang="en-US"/>
        </a:p>
      </dgm:t>
    </dgm:pt>
    <dgm:pt modelId="{39447785-BCF5-442F-9F14-E3799A73898F}" cxnId="{C3B354E0-656E-4425-9406-C641F2EF9BB2}" type="sibTrans">
      <dgm:prSet/>
      <dgm:spPr/>
      <dgm:t>
        <a:bodyPr/>
        <a:lstStyle/>
        <a:p>
          <a:endParaRPr lang="zh-CN" altLang="en-US"/>
        </a:p>
      </dgm:t>
    </dgm:pt>
    <dgm:pt modelId="{C237D644-F0FF-406D-92D4-376CC0CEDF93}">
      <dgm:prSet phldrT="[文本]" custT="1"/>
      <dgm:spPr/>
      <dgm:t>
        <a:bodyPr/>
        <a:lstStyle/>
        <a:p>
          <a:r>
            <a:rPr lang="zh-CN" altLang="en-US" sz="1600" dirty="0" smtClean="0"/>
            <a:t>介绍数字音乐产业趋势与热点研究方向</a:t>
          </a:r>
          <a:endParaRPr lang="zh-CN" altLang="en-US" sz="1600" dirty="0"/>
        </a:p>
      </dgm:t>
    </dgm:pt>
    <dgm:pt modelId="{0AE2F0A3-53AD-4C2C-B6C7-3BA0D4DD0A76}" cxnId="{D08DDE73-21E1-4C59-A29F-E2F9BE15E898}" type="parTrans">
      <dgm:prSet/>
      <dgm:spPr/>
      <dgm:t>
        <a:bodyPr/>
        <a:lstStyle/>
        <a:p>
          <a:endParaRPr lang="zh-CN" altLang="en-US"/>
        </a:p>
      </dgm:t>
    </dgm:pt>
    <dgm:pt modelId="{64DDB3CB-D01A-40A1-B4F1-FFE847DD8373}" cxnId="{D08DDE73-21E1-4C59-A29F-E2F9BE15E898}" type="sibTrans">
      <dgm:prSet/>
      <dgm:spPr/>
      <dgm:t>
        <a:bodyPr/>
        <a:lstStyle/>
        <a:p>
          <a:endParaRPr lang="zh-CN" altLang="en-US"/>
        </a:p>
      </dgm:t>
    </dgm:pt>
    <dgm:pt modelId="{B799EB39-5723-4266-9AE6-80377FD5CE4C}">
      <dgm:prSet phldrT="[文本]" custT="1"/>
      <dgm:spPr/>
      <dgm:t>
        <a:bodyPr/>
        <a:lstStyle/>
        <a:p>
          <a:r>
            <a:rPr lang="zh-CN" altLang="en-US" sz="1600" dirty="0" smtClean="0"/>
            <a:t>分组选题</a:t>
          </a:r>
          <a:endParaRPr lang="zh-CN" altLang="en-US" sz="1600" dirty="0"/>
        </a:p>
      </dgm:t>
    </dgm:pt>
    <dgm:pt modelId="{796203A5-D30D-4AAF-8E9C-16AD7C21B7E4}" cxnId="{47FE574E-60D0-4D77-AB30-B62A1F584D62}" type="parTrans">
      <dgm:prSet/>
      <dgm:spPr/>
      <dgm:t>
        <a:bodyPr/>
        <a:lstStyle/>
        <a:p>
          <a:endParaRPr lang="zh-CN" altLang="en-US"/>
        </a:p>
      </dgm:t>
    </dgm:pt>
    <dgm:pt modelId="{E0E3EA36-131F-4C52-BCC1-B4A77D1B2735}" cxnId="{47FE574E-60D0-4D77-AB30-B62A1F584D62}" type="sibTrans">
      <dgm:prSet/>
      <dgm:spPr/>
      <dgm:t>
        <a:bodyPr/>
        <a:lstStyle/>
        <a:p>
          <a:endParaRPr lang="zh-CN" altLang="en-US"/>
        </a:p>
      </dgm:t>
    </dgm:pt>
    <dgm:pt modelId="{F7D8A101-F585-4306-A93C-8E6E57B23D6C}">
      <dgm:prSet phldrT="[文本]" phldr="0" custT="1"/>
      <dgm:spPr/>
      <dgm:t>
        <a:bodyPr vert="horz" wrap="square"/>
        <a:p>
          <a:pPr>
            <a:lnSpc>
              <a:spcPct val="100000"/>
            </a:lnSpc>
            <a:spcBef>
              <a:spcPct val="0"/>
            </a:spcBef>
            <a:spcAft>
              <a:spcPct val="35000"/>
            </a:spcAft>
          </a:pPr>
          <a:r>
            <a:rPr lang="zh-CN" altLang="en-US" sz="2400" dirty="0" smtClean="0"/>
            <a:t>秋</a:t>
          </a:r>
          <a:r>
            <a:rPr lang="en-US" altLang="zh-CN" sz="2400" dirty="0" smtClean="0"/>
            <a:t>7</a:t>
          </a:r>
          <a:endParaRPr lang="en-US" altLang="zh-CN" sz="2400" dirty="0" smtClean="0"/>
        </a:p>
        <a:p>
          <a:pPr>
            <a:lnSpc>
              <a:spcPct val="100000"/>
            </a:lnSpc>
            <a:spcBef>
              <a:spcPct val="0"/>
            </a:spcBef>
            <a:spcAft>
              <a:spcPct val="35000"/>
            </a:spcAft>
          </a:pPr>
          <a:r>
            <a:rPr lang="en-US" altLang="zh-CN" sz="2000" dirty="0" smtClean="0"/>
            <a:t>10.23</a:t>
          </a:r>
          <a:r>
            <a:rPr lang="zh-CN" altLang="en-US" sz="2000" dirty="0" smtClean="0"/>
            <a:t/>
          </a:r>
          <a:endParaRPr lang="zh-CN" altLang="en-US" sz="2000" dirty="0" smtClean="0"/>
        </a:p>
      </dgm:t>
    </dgm:pt>
    <dgm:pt modelId="{F49959D9-3526-47EC-966C-8B1AFE46DB79}" cxnId="{5598B98A-25DC-44AB-91BA-8F9165B37025}" type="parTrans">
      <dgm:prSet/>
      <dgm:spPr/>
      <dgm:t>
        <a:bodyPr/>
        <a:lstStyle/>
        <a:p>
          <a:endParaRPr lang="zh-CN" altLang="en-US"/>
        </a:p>
      </dgm:t>
    </dgm:pt>
    <dgm:pt modelId="{F7826F4E-0149-456B-824A-D0582F57B919}" cxnId="{5598B98A-25DC-44AB-91BA-8F9165B37025}" type="sibTrans">
      <dgm:prSet/>
      <dgm:spPr/>
      <dgm:t>
        <a:bodyPr/>
        <a:lstStyle/>
        <a:p>
          <a:endParaRPr lang="zh-CN" altLang="en-US"/>
        </a:p>
      </dgm:t>
    </dgm:pt>
    <dgm:pt modelId="{391899C1-44F2-4D8A-A256-A122324E7343}">
      <dgm:prSet phldrT="[文本]" custT="1"/>
      <dgm:spPr/>
      <dgm:t>
        <a:bodyPr/>
        <a:lstStyle/>
        <a:p>
          <a:r>
            <a:rPr lang="zh-CN" altLang="en-US" sz="1600" b="0" dirty="0" smtClean="0">
              <a:solidFill>
                <a:srgbClr val="FF0000"/>
              </a:solidFill>
              <a:latin typeface="黑体" pitchFamily="2" charset="-122"/>
              <a:ea typeface="黑体" pitchFamily="2" charset="-122"/>
            </a:rPr>
            <a:t>音乐合成</a:t>
          </a:r>
          <a:r>
            <a:rPr lang="zh-CN" altLang="en-US" sz="1600" dirty="0" smtClean="0"/>
            <a:t>：音乐</a:t>
          </a:r>
          <a:r>
            <a:rPr lang="en-US" altLang="zh-CN" sz="1600" dirty="0" smtClean="0"/>
            <a:t>DIY</a:t>
          </a:r>
          <a:r>
            <a:rPr lang="zh-CN" altLang="en-US" sz="1600" dirty="0" smtClean="0"/>
            <a:t>！</a:t>
          </a:r>
        </a:p>
      </dgm:t>
    </dgm:pt>
    <dgm:pt modelId="{76A1FA2E-F2A8-48E6-9628-E2B900EF7061}" cxnId="{AF67FA4D-2843-408B-B016-B54838158B28}" type="parTrans">
      <dgm:prSet/>
      <dgm:spPr/>
      <dgm:t>
        <a:bodyPr/>
        <a:lstStyle/>
        <a:p>
          <a:endParaRPr lang="zh-CN" altLang="en-US"/>
        </a:p>
      </dgm:t>
    </dgm:pt>
    <dgm:pt modelId="{971C8B7B-B2EB-4A4C-9894-5089B36B692C}" cxnId="{AF67FA4D-2843-408B-B016-B54838158B28}" type="sibTrans">
      <dgm:prSet/>
      <dgm:spPr/>
      <dgm:t>
        <a:bodyPr/>
        <a:lstStyle/>
        <a:p>
          <a:endParaRPr lang="zh-CN" altLang="en-US"/>
        </a:p>
      </dgm:t>
    </dgm:pt>
    <dgm:pt modelId="{87FF4950-5B84-4291-9FDF-AE62A6E2D225}">
      <dgm:prSet phldrT="[文本]" custT="1"/>
      <dgm:spPr/>
      <dgm:t>
        <a:bodyPr/>
        <a:lstStyle/>
        <a:p>
          <a:r>
            <a:rPr lang="zh-CN" altLang="en-US" sz="1600" dirty="0" smtClean="0"/>
            <a:t>开题报告与进展汇报</a:t>
          </a:r>
        </a:p>
      </dgm:t>
    </dgm:pt>
    <dgm:pt modelId="{2C3AD697-EE44-4BB9-8911-214A020D4F60}" cxnId="{D5483200-1917-48C5-867F-E0D586D6A9A7}" type="parTrans">
      <dgm:prSet/>
      <dgm:spPr/>
      <dgm:t>
        <a:bodyPr/>
        <a:lstStyle/>
        <a:p>
          <a:endParaRPr lang="zh-CN" altLang="en-US"/>
        </a:p>
      </dgm:t>
    </dgm:pt>
    <dgm:pt modelId="{C5D4CF60-221D-4067-9521-F52C3D8DDBFC}" cxnId="{D5483200-1917-48C5-867F-E0D586D6A9A7}" type="sibTrans">
      <dgm:prSet/>
      <dgm:spPr/>
      <dgm:t>
        <a:bodyPr/>
        <a:lstStyle/>
        <a:p>
          <a:endParaRPr lang="zh-CN" altLang="en-US"/>
        </a:p>
      </dgm:t>
    </dgm:pt>
    <dgm:pt modelId="{C549C14F-9234-4740-BF27-CD243E310979}">
      <dgm:prSet phldrT="[文本]" phldr="0" custT="1"/>
      <dgm:spPr/>
      <dgm:t>
        <a:bodyPr vert="horz" wrap="square"/>
        <a:p>
          <a:pPr>
            <a:lnSpc>
              <a:spcPct val="100000"/>
            </a:lnSpc>
            <a:spcBef>
              <a:spcPct val="0"/>
            </a:spcBef>
            <a:spcAft>
              <a:spcPct val="35000"/>
            </a:spcAft>
          </a:pPr>
          <a:r>
            <a:rPr lang="zh-CN" altLang="en-US" sz="2400" dirty="0" smtClean="0"/>
            <a:t>秋</a:t>
          </a:r>
          <a:r>
            <a:rPr lang="en-US" altLang="zh-CN" sz="2400" dirty="0" smtClean="0"/>
            <a:t>8</a:t>
          </a:r>
          <a:endParaRPr lang="en-US" altLang="zh-CN" sz="2400" dirty="0" smtClean="0"/>
        </a:p>
        <a:p>
          <a:pPr>
            <a:lnSpc>
              <a:spcPct val="100000"/>
            </a:lnSpc>
            <a:spcBef>
              <a:spcPct val="0"/>
            </a:spcBef>
            <a:spcAft>
              <a:spcPct val="35000"/>
            </a:spcAft>
          </a:pPr>
          <a:r>
            <a:rPr lang="en-US" altLang="zh-CN" sz="2000" dirty="0" smtClean="0"/>
            <a:t>10.30</a:t>
          </a:r>
          <a:r>
            <a:rPr lang="zh-CN" altLang="en-US" sz="2000" dirty="0" smtClean="0"/>
            <a:t/>
          </a:r>
          <a:endParaRPr lang="zh-CN" altLang="en-US" sz="2000" dirty="0" smtClean="0"/>
        </a:p>
      </dgm:t>
    </dgm:pt>
    <dgm:pt modelId="{ABDD2C4A-3CA3-44EA-9A5B-105B056BDC11}" cxnId="{233E29AC-9F46-4F04-B0E5-60075BD862BF}" type="parTrans">
      <dgm:prSet/>
      <dgm:spPr/>
      <dgm:t>
        <a:bodyPr/>
        <a:lstStyle/>
        <a:p>
          <a:endParaRPr lang="zh-CN" altLang="en-US"/>
        </a:p>
      </dgm:t>
    </dgm:pt>
    <dgm:pt modelId="{3FAC8BCB-6659-45DC-AC6D-9D8A2FD8A6C8}" cxnId="{233E29AC-9F46-4F04-B0E5-60075BD862BF}" type="sibTrans">
      <dgm:prSet/>
      <dgm:spPr/>
      <dgm:t>
        <a:bodyPr/>
        <a:lstStyle/>
        <a:p>
          <a:endParaRPr lang="zh-CN" altLang="en-US"/>
        </a:p>
      </dgm:t>
    </dgm:pt>
    <dgm:pt modelId="{17244F13-53FF-465E-A101-A47ABCB29C61}">
      <dgm:prSet phldrT="[文本]" custT="1"/>
      <dgm:spPr/>
      <dgm:t>
        <a:bodyPr/>
        <a:lstStyle/>
        <a:p>
          <a:r>
            <a:rPr lang="zh-CN" altLang="en-US" sz="1600" b="0" dirty="0" smtClean="0">
              <a:solidFill>
                <a:srgbClr val="FF0000"/>
              </a:solidFill>
              <a:latin typeface="黑体" pitchFamily="2" charset="-122"/>
              <a:ea typeface="黑体" pitchFamily="2" charset="-122"/>
            </a:rPr>
            <a:t>音乐分析</a:t>
          </a:r>
          <a:r>
            <a:rPr lang="zh-CN" altLang="en-US" sz="1600" dirty="0" smtClean="0"/>
            <a:t>：探究“音乐喷泉”秘密！</a:t>
          </a:r>
        </a:p>
      </dgm:t>
    </dgm:pt>
    <dgm:pt modelId="{9E661DE6-6540-419F-9156-F6FB182443D2}" cxnId="{AABC5601-96D4-4B5C-97D2-CA64875479BA}" type="parTrans">
      <dgm:prSet/>
      <dgm:spPr/>
      <dgm:t>
        <a:bodyPr/>
        <a:lstStyle/>
        <a:p>
          <a:endParaRPr lang="zh-CN" altLang="en-US"/>
        </a:p>
      </dgm:t>
    </dgm:pt>
    <dgm:pt modelId="{C34CC35E-36F7-48D1-AE85-E9ACEE7E0A3F}" cxnId="{AABC5601-96D4-4B5C-97D2-CA64875479BA}" type="sibTrans">
      <dgm:prSet/>
      <dgm:spPr/>
      <dgm:t>
        <a:bodyPr/>
        <a:lstStyle/>
        <a:p>
          <a:endParaRPr lang="zh-CN" altLang="en-US"/>
        </a:p>
      </dgm:t>
    </dgm:pt>
    <dgm:pt modelId="{6BB9493A-0FCB-4C34-BF91-ECCAF69CC2F6}">
      <dgm:prSet phldrT="[文本]" custT="1"/>
      <dgm:spPr/>
      <dgm:t>
        <a:bodyPr/>
        <a:lstStyle/>
        <a:p>
          <a:r>
            <a:rPr lang="zh-CN" altLang="en-US" sz="1600" b="0" dirty="0" smtClean="0">
              <a:solidFill>
                <a:srgbClr val="FF0000"/>
              </a:solidFill>
              <a:latin typeface="黑体" pitchFamily="2" charset="-122"/>
              <a:ea typeface="黑体" pitchFamily="2" charset="-122"/>
            </a:rPr>
            <a:t>音乐分析</a:t>
          </a:r>
          <a:r>
            <a:rPr lang="zh-CN" altLang="en-US" sz="1600" dirty="0" smtClean="0"/>
            <a:t>：探究“蓝巨星”秘密！</a:t>
          </a:r>
        </a:p>
      </dgm:t>
    </dgm:pt>
    <dgm:pt modelId="{ED54E1CD-E212-429F-BD11-D734463E0E3F}" cxnId="{B5F6D31B-E15A-4EA7-A7EB-3D4DAEB5E011}" type="parTrans">
      <dgm:prSet/>
      <dgm:spPr/>
      <dgm:t>
        <a:bodyPr/>
        <a:lstStyle/>
        <a:p>
          <a:endParaRPr lang="zh-CN" altLang="en-US"/>
        </a:p>
      </dgm:t>
    </dgm:pt>
    <dgm:pt modelId="{06E8E2CA-0535-48DD-94CE-E875CB469B59}" cxnId="{B5F6D31B-E15A-4EA7-A7EB-3D4DAEB5E011}" type="sibTrans">
      <dgm:prSet/>
      <dgm:spPr/>
      <dgm:t>
        <a:bodyPr/>
        <a:lstStyle/>
        <a:p>
          <a:endParaRPr lang="zh-CN" altLang="en-US"/>
        </a:p>
      </dgm:t>
    </dgm:pt>
    <dgm:pt modelId="{5C9D6A62-C3F5-4991-BB64-89977D6E89EE}">
      <dgm:prSet phldrT="[文本]" custT="1"/>
      <dgm:spPr/>
      <dgm:t>
        <a:bodyPr/>
        <a:lstStyle/>
        <a:p>
          <a:r>
            <a:rPr lang="zh-CN" altLang="en-US" sz="1600" dirty="0" smtClean="0"/>
            <a:t>开题报告与进展汇报</a:t>
          </a:r>
        </a:p>
      </dgm:t>
    </dgm:pt>
    <dgm:pt modelId="{CF4229DC-44E5-4440-B6E6-16C8E025A39B}" cxnId="{FBE65F01-C3A5-4297-A759-691FC3AE77DD}" type="parTrans">
      <dgm:prSet/>
      <dgm:spPr/>
      <dgm:t>
        <a:bodyPr/>
        <a:lstStyle/>
        <a:p>
          <a:endParaRPr lang="zh-CN" altLang="en-US"/>
        </a:p>
      </dgm:t>
    </dgm:pt>
    <dgm:pt modelId="{3CA47EBB-654B-4884-A329-09145E638132}" cxnId="{FBE65F01-C3A5-4297-A759-691FC3AE77DD}" type="sibTrans">
      <dgm:prSet/>
      <dgm:spPr/>
      <dgm:t>
        <a:bodyPr/>
        <a:lstStyle/>
        <a:p>
          <a:endParaRPr lang="zh-CN" altLang="en-US"/>
        </a:p>
      </dgm:t>
    </dgm:pt>
    <dgm:pt modelId="{3CC95F00-0358-4969-ADF3-C42A585A711A}">
      <dgm:prSet phldrT="[文本]" phldr="0" custT="1"/>
      <dgm:spPr/>
      <dgm:t>
        <a:bodyPr vert="horz" wrap="square"/>
        <a:p>
          <a:pPr>
            <a:lnSpc>
              <a:spcPct val="100000"/>
            </a:lnSpc>
            <a:spcBef>
              <a:spcPct val="0"/>
            </a:spcBef>
            <a:spcAft>
              <a:spcPct val="35000"/>
            </a:spcAft>
          </a:pPr>
          <a:r>
            <a:rPr lang="zh-CN" altLang="en-US" sz="2400" dirty="0" smtClean="0"/>
            <a:t>冬</a:t>
          </a:r>
          <a:r>
            <a:rPr lang="en-US" altLang="zh-CN" sz="2400" dirty="0" smtClean="0"/>
            <a:t>1</a:t>
          </a:r>
          <a:r>
            <a:rPr lang="en-US" altLang="zh-CN" sz="2400" dirty="0" smtClean="0"/>
            <a:t/>
          </a:r>
          <a:endParaRPr lang="en-US" altLang="zh-CN" sz="2400" dirty="0" smtClean="0"/>
        </a:p>
        <a:p>
          <a:pPr>
            <a:lnSpc>
              <a:spcPct val="100000"/>
            </a:lnSpc>
            <a:spcBef>
              <a:spcPct val="0"/>
            </a:spcBef>
            <a:spcAft>
              <a:spcPct val="35000"/>
            </a:spcAft>
          </a:pPr>
          <a:r>
            <a:rPr lang="en-US" altLang="zh-CN" sz="2000" dirty="0" smtClean="0"/>
            <a:t>11.13</a:t>
          </a:r>
          <a:r>
            <a:rPr lang="zh-CN" altLang="en-US" sz="2400" dirty="0" smtClean="0"/>
            <a:t/>
          </a:r>
          <a:endParaRPr lang="zh-CN" altLang="en-US" sz="2400" dirty="0" smtClean="0"/>
        </a:p>
      </dgm:t>
    </dgm:pt>
    <dgm:pt modelId="{F9E55C1A-9F58-4BAF-8559-9528AF4F9165}" cxnId="{3B0BD35D-5DF1-463F-AF4B-7E534FD5D901}" type="parTrans">
      <dgm:prSet/>
      <dgm:spPr/>
      <dgm:t>
        <a:bodyPr/>
        <a:lstStyle/>
        <a:p>
          <a:endParaRPr lang="zh-CN" altLang="en-US"/>
        </a:p>
      </dgm:t>
    </dgm:pt>
    <dgm:pt modelId="{070CF98E-BD59-482A-BB6D-C912F08FD584}" cxnId="{3B0BD35D-5DF1-463F-AF4B-7E534FD5D901}" type="sibTrans">
      <dgm:prSet/>
      <dgm:spPr/>
      <dgm:t>
        <a:bodyPr/>
        <a:lstStyle/>
        <a:p>
          <a:endParaRPr lang="zh-CN" altLang="en-US"/>
        </a:p>
      </dgm:t>
    </dgm:pt>
    <dgm:pt modelId="{503FD6CC-F8A6-437E-AEB6-B539F9B56AD3}">
      <dgm:prSet phldrT="[文本]" custT="1"/>
      <dgm:spPr/>
      <dgm:t>
        <a:bodyPr/>
        <a:lstStyle/>
        <a:p>
          <a:r>
            <a:rPr lang="zh-CN" altLang="en-US" sz="1600" b="0" dirty="0" smtClean="0">
              <a:solidFill>
                <a:srgbClr val="FF0000"/>
              </a:solidFill>
              <a:latin typeface="黑体" pitchFamily="2" charset="-122"/>
              <a:ea typeface="黑体" pitchFamily="2" charset="-122"/>
            </a:rPr>
            <a:t>音乐检索</a:t>
          </a:r>
          <a:r>
            <a:rPr lang="zh-CN" altLang="en-US" sz="1600" dirty="0" smtClean="0"/>
            <a:t>：探究“音乐雷达”秘密！</a:t>
          </a:r>
        </a:p>
      </dgm:t>
    </dgm:pt>
    <dgm:pt modelId="{A6287040-49DE-45CD-B354-EC10E2BBC136}" cxnId="{D347134D-61DE-4DA1-BF3A-262E13999B24}" type="parTrans">
      <dgm:prSet/>
      <dgm:spPr/>
      <dgm:t>
        <a:bodyPr/>
        <a:lstStyle/>
        <a:p>
          <a:endParaRPr lang="zh-CN" altLang="en-US"/>
        </a:p>
      </dgm:t>
    </dgm:pt>
    <dgm:pt modelId="{3B1BFAB3-F895-4AC4-BEB5-6AABABB6207F}" cxnId="{D347134D-61DE-4DA1-BF3A-262E13999B24}" type="sibTrans">
      <dgm:prSet/>
      <dgm:spPr/>
      <dgm:t>
        <a:bodyPr/>
        <a:lstStyle/>
        <a:p>
          <a:endParaRPr lang="zh-CN" altLang="en-US"/>
        </a:p>
      </dgm:t>
    </dgm:pt>
    <dgm:pt modelId="{F364ED94-C948-4151-8C95-49EB408F6617}">
      <dgm:prSet phldrT="[文本]" custT="1"/>
      <dgm:spPr/>
      <dgm:t>
        <a:bodyPr/>
        <a:lstStyle/>
        <a:p>
          <a:r>
            <a:rPr lang="zh-CN" altLang="en-US" sz="1600" b="0" dirty="0" smtClean="0">
              <a:solidFill>
                <a:srgbClr val="FF0000"/>
              </a:solidFill>
              <a:latin typeface="黑体" pitchFamily="2" charset="-122"/>
              <a:ea typeface="黑体" pitchFamily="2" charset="-122"/>
            </a:rPr>
            <a:t>音乐检索</a:t>
          </a:r>
          <a:r>
            <a:rPr lang="zh-CN" altLang="en-US" sz="1600" dirty="0" smtClean="0"/>
            <a:t>：探究“百度哼唱检索”秘密</a:t>
          </a:r>
        </a:p>
      </dgm:t>
    </dgm:pt>
    <dgm:pt modelId="{2832E21F-A4E6-4A28-9A7D-39F87F0E1B6C}" cxnId="{0BD451C8-01F7-4837-97F8-5E5F2BC9B17E}" type="parTrans">
      <dgm:prSet/>
      <dgm:spPr/>
      <dgm:t>
        <a:bodyPr/>
        <a:lstStyle/>
        <a:p>
          <a:endParaRPr lang="zh-CN" altLang="en-US"/>
        </a:p>
      </dgm:t>
    </dgm:pt>
    <dgm:pt modelId="{CCB0E716-D30D-4857-A384-6F89F884555D}" cxnId="{0BD451C8-01F7-4837-97F8-5E5F2BC9B17E}" type="sibTrans">
      <dgm:prSet/>
      <dgm:spPr/>
      <dgm:t>
        <a:bodyPr/>
        <a:lstStyle/>
        <a:p>
          <a:endParaRPr lang="zh-CN" altLang="en-US"/>
        </a:p>
      </dgm:t>
    </dgm:pt>
    <dgm:pt modelId="{D710E498-C432-47CB-B62F-5EBDC4FBCDBC}">
      <dgm:prSet phldrT="[文本]" custT="1"/>
      <dgm:spPr/>
      <dgm:t>
        <a:bodyPr/>
        <a:lstStyle/>
        <a:p>
          <a:r>
            <a:rPr lang="zh-CN" altLang="en-US" sz="1600" dirty="0" smtClean="0"/>
            <a:t>开题报告与进展汇报</a:t>
          </a:r>
        </a:p>
      </dgm:t>
    </dgm:pt>
    <dgm:pt modelId="{9C1C638B-62EF-4066-B944-7A31585D4456}" cxnId="{32481B8D-B5DD-47C7-97B2-40CF517B305C}" type="parTrans">
      <dgm:prSet/>
      <dgm:spPr/>
      <dgm:t>
        <a:bodyPr/>
        <a:lstStyle/>
        <a:p>
          <a:endParaRPr lang="zh-CN" altLang="en-US"/>
        </a:p>
      </dgm:t>
    </dgm:pt>
    <dgm:pt modelId="{2AE50907-63DA-43FA-8A75-E08C2D51925E}" cxnId="{32481B8D-B5DD-47C7-97B2-40CF517B305C}" type="sibTrans">
      <dgm:prSet/>
      <dgm:spPr/>
      <dgm:t>
        <a:bodyPr/>
        <a:lstStyle/>
        <a:p>
          <a:endParaRPr lang="zh-CN" altLang="en-US"/>
        </a:p>
      </dgm:t>
    </dgm:pt>
    <dgm:pt modelId="{86BEEF9C-8E7C-4292-85B2-B0D135649F7D}">
      <dgm:prSet phldrT="[文本]" phldr="0" custT="1"/>
      <dgm:spPr/>
      <dgm:t>
        <a:bodyPr vert="horz" wrap="square"/>
        <a:p>
          <a:pPr>
            <a:lnSpc>
              <a:spcPct val="100000"/>
            </a:lnSpc>
            <a:spcBef>
              <a:spcPct val="0"/>
            </a:spcBef>
            <a:spcAft>
              <a:spcPct val="35000"/>
            </a:spcAft>
          </a:pPr>
          <a:r>
            <a:rPr lang="zh-CN" altLang="en-US" sz="2400" dirty="0" smtClean="0"/>
            <a:t>冬</a:t>
          </a:r>
          <a:r>
            <a:rPr lang="en-US" altLang="zh-CN" sz="2400" dirty="0" smtClean="0"/>
            <a:t>6</a:t>
          </a:r>
          <a:r>
            <a:rPr lang="en-US" altLang="zh-CN" sz="2400" dirty="0" smtClean="0"/>
            <a:t/>
          </a:r>
          <a:endParaRPr lang="en-US" altLang="zh-CN" sz="2400" dirty="0" smtClean="0"/>
        </a:p>
        <a:p>
          <a:pPr>
            <a:lnSpc>
              <a:spcPct val="100000"/>
            </a:lnSpc>
            <a:spcBef>
              <a:spcPct val="0"/>
            </a:spcBef>
            <a:spcAft>
              <a:spcPct val="35000"/>
            </a:spcAft>
          </a:pPr>
          <a:r>
            <a:rPr lang="en-US" altLang="zh-CN" sz="2000" dirty="0" smtClean="0"/>
            <a:t>12.18</a:t>
          </a:r>
          <a:r>
            <a:rPr lang="zh-CN" altLang="en-US" sz="2400" dirty="0" smtClean="0"/>
            <a:t/>
          </a:r>
          <a:endParaRPr lang="zh-CN" altLang="en-US" sz="2400" dirty="0" smtClean="0"/>
        </a:p>
      </dgm:t>
    </dgm:pt>
    <dgm:pt modelId="{983D7A05-C17F-426C-997A-D7C37583127F}" cxnId="{A53BAD0C-C743-47F9-AD2A-B5179B1887BA}" type="parTrans">
      <dgm:prSet/>
      <dgm:spPr/>
      <dgm:t>
        <a:bodyPr/>
        <a:lstStyle/>
        <a:p>
          <a:endParaRPr lang="zh-CN" altLang="en-US"/>
        </a:p>
      </dgm:t>
    </dgm:pt>
    <dgm:pt modelId="{188AA220-2860-44AA-824E-535D05D8ADFF}" cxnId="{A53BAD0C-C743-47F9-AD2A-B5179B1887BA}" type="sibTrans">
      <dgm:prSet/>
      <dgm:spPr/>
      <dgm:t>
        <a:bodyPr/>
        <a:lstStyle/>
        <a:p>
          <a:endParaRPr lang="zh-CN" altLang="en-US"/>
        </a:p>
      </dgm:t>
    </dgm:pt>
    <dgm:pt modelId="{55E2D174-524E-499B-B140-76F9817F8A87}">
      <dgm:prSet phldrT="[文本]" custT="1"/>
      <dgm:spPr/>
      <dgm:t>
        <a:bodyPr/>
        <a:lstStyle/>
        <a:p>
          <a:r>
            <a:rPr lang="zh-CN" altLang="en-US" sz="1600" dirty="0" smtClean="0"/>
            <a:t>各项目组介绍并展示最终研究成果</a:t>
          </a:r>
        </a:p>
      </dgm:t>
    </dgm:pt>
    <dgm:pt modelId="{62B3B981-1EC5-4317-899E-BDF5B542DAEA}" cxnId="{45FCE7AE-2895-435F-BDA2-3ACC34ECBDB8}" type="parTrans">
      <dgm:prSet/>
      <dgm:spPr/>
      <dgm:t>
        <a:bodyPr/>
        <a:lstStyle/>
        <a:p>
          <a:endParaRPr lang="zh-CN" altLang="en-US"/>
        </a:p>
      </dgm:t>
    </dgm:pt>
    <dgm:pt modelId="{8A4B8846-004B-4432-AAAA-C74DA1E2CE9F}" cxnId="{45FCE7AE-2895-435F-BDA2-3ACC34ECBDB8}" type="sibTrans">
      <dgm:prSet/>
      <dgm:spPr/>
      <dgm:t>
        <a:bodyPr/>
        <a:lstStyle/>
        <a:p>
          <a:endParaRPr lang="zh-CN" altLang="en-US"/>
        </a:p>
      </dgm:t>
    </dgm:pt>
    <dgm:pt modelId="{74631EB1-C32B-462A-BBF0-D31462EE85FA}">
      <dgm:prSet phldrT="[文本]" custT="1"/>
      <dgm:spPr/>
      <dgm:t>
        <a:bodyPr/>
        <a:lstStyle/>
        <a:p>
          <a:r>
            <a:rPr lang="zh-CN" altLang="en-US" sz="1600" dirty="0" smtClean="0"/>
            <a:t>课程总结与建议</a:t>
          </a:r>
        </a:p>
      </dgm:t>
    </dgm:pt>
    <dgm:pt modelId="{70A1313F-5CF8-416E-B3E3-C0B2243D8972}" cxnId="{65F3F9BB-FB15-4608-9C1F-B672314EEA94}" type="parTrans">
      <dgm:prSet/>
      <dgm:spPr/>
      <dgm:t>
        <a:bodyPr/>
        <a:lstStyle/>
        <a:p>
          <a:endParaRPr lang="zh-CN" altLang="en-US"/>
        </a:p>
      </dgm:t>
    </dgm:pt>
    <dgm:pt modelId="{04E58617-E2DC-4276-B01B-DF3A007A3BAB}" cxnId="{65F3F9BB-FB15-4608-9C1F-B672314EEA94}" type="sibTrans">
      <dgm:prSet/>
      <dgm:spPr/>
      <dgm:t>
        <a:bodyPr/>
        <a:lstStyle/>
        <a:p>
          <a:endParaRPr lang="zh-CN" altLang="en-US"/>
        </a:p>
      </dgm:t>
    </dgm:pt>
    <dgm:pt modelId="{E9D7B1EE-51C2-4CF6-973E-09B3DB5103A8}" type="pres">
      <dgm:prSet presAssocID="{2E832952-8CAD-4199-9F31-FB1ECC282DCD}" presName="Name0" presStyleCnt="0">
        <dgm:presLayoutVars>
          <dgm:dir/>
          <dgm:animLvl val="lvl"/>
          <dgm:resizeHandles val="exact"/>
        </dgm:presLayoutVars>
      </dgm:prSet>
      <dgm:spPr/>
      <dgm:t>
        <a:bodyPr/>
        <a:lstStyle/>
        <a:p>
          <a:endParaRPr lang="zh-CN" altLang="en-US"/>
        </a:p>
      </dgm:t>
    </dgm:pt>
    <dgm:pt modelId="{6EBB8D5A-0285-4065-AE5B-D84EC2BCF440}" type="pres">
      <dgm:prSet presAssocID="{55440A0D-F36D-49D7-84B4-9B840913A265}" presName="composite" presStyleCnt="0"/>
      <dgm:spPr/>
    </dgm:pt>
    <dgm:pt modelId="{20C39677-3794-44EB-9D6B-E9BA811BCA04}" type="pres">
      <dgm:prSet presAssocID="{55440A0D-F36D-49D7-84B4-9B840913A265}" presName="parTx" presStyleLbl="alignNode1" presStyleIdx="0" presStyleCnt="5" custScaleY="160274">
        <dgm:presLayoutVars>
          <dgm:chMax val="0"/>
          <dgm:chPref val="0"/>
          <dgm:bulletEnabled val="1"/>
        </dgm:presLayoutVars>
      </dgm:prSet>
      <dgm:spPr/>
      <dgm:t>
        <a:bodyPr/>
        <a:lstStyle/>
        <a:p>
          <a:endParaRPr lang="zh-CN" altLang="en-US"/>
        </a:p>
      </dgm:t>
    </dgm:pt>
    <dgm:pt modelId="{79721C8C-B699-4C96-9A6B-F110908D54A4}" type="pres">
      <dgm:prSet presAssocID="{55440A0D-F36D-49D7-84B4-9B840913A265}" presName="desTx" presStyleLbl="alignAccFollowNode1" presStyleIdx="0" presStyleCnt="5" custLinFactNeighborY="5749">
        <dgm:presLayoutVars>
          <dgm:bulletEnabled val="1"/>
        </dgm:presLayoutVars>
      </dgm:prSet>
      <dgm:spPr/>
      <dgm:t>
        <a:bodyPr/>
        <a:lstStyle/>
        <a:p>
          <a:endParaRPr lang="zh-CN" altLang="en-US"/>
        </a:p>
      </dgm:t>
    </dgm:pt>
    <dgm:pt modelId="{5F4ACF9E-789E-4D20-AC31-7EA695122BFF}" type="pres">
      <dgm:prSet presAssocID="{39447785-BCF5-442F-9F14-E3799A73898F}" presName="space" presStyleCnt="0"/>
      <dgm:spPr/>
    </dgm:pt>
    <dgm:pt modelId="{5E5A36EA-EFA1-447B-9CF1-B818EFFD81B2}" type="pres">
      <dgm:prSet presAssocID="{F7D8A101-F585-4306-A93C-8E6E57B23D6C}" presName="composite" presStyleCnt="0"/>
      <dgm:spPr/>
    </dgm:pt>
    <dgm:pt modelId="{40FCB587-C7DF-4399-BDCF-BA8B2C3519E1}" type="pres">
      <dgm:prSet presAssocID="{F7D8A101-F585-4306-A93C-8E6E57B23D6C}" presName="parTx" presStyleLbl="alignNode1" presStyleIdx="1" presStyleCnt="5" custScaleY="160274">
        <dgm:presLayoutVars>
          <dgm:chMax val="0"/>
          <dgm:chPref val="0"/>
          <dgm:bulletEnabled val="1"/>
        </dgm:presLayoutVars>
      </dgm:prSet>
      <dgm:spPr/>
      <dgm:t>
        <a:bodyPr/>
        <a:lstStyle/>
        <a:p>
          <a:endParaRPr lang="zh-CN" altLang="en-US"/>
        </a:p>
      </dgm:t>
    </dgm:pt>
    <dgm:pt modelId="{DC20CD43-1F4A-4B0B-8087-4652A45836D6}" type="pres">
      <dgm:prSet presAssocID="{F7D8A101-F585-4306-A93C-8E6E57B23D6C}" presName="desTx" presStyleLbl="alignAccFollowNode1" presStyleIdx="1" presStyleCnt="5" custLinFactNeighborY="5749">
        <dgm:presLayoutVars>
          <dgm:bulletEnabled val="1"/>
        </dgm:presLayoutVars>
      </dgm:prSet>
      <dgm:spPr/>
      <dgm:t>
        <a:bodyPr/>
        <a:lstStyle/>
        <a:p>
          <a:endParaRPr lang="zh-CN" altLang="en-US"/>
        </a:p>
      </dgm:t>
    </dgm:pt>
    <dgm:pt modelId="{71773AA8-C816-45B5-8EBB-E835D78A9AA4}" type="pres">
      <dgm:prSet presAssocID="{F7826F4E-0149-456B-824A-D0582F57B919}" presName="space" presStyleCnt="0"/>
      <dgm:spPr/>
    </dgm:pt>
    <dgm:pt modelId="{1BD0EA03-2F3A-4BF0-856E-0C7431449325}" type="pres">
      <dgm:prSet presAssocID="{C549C14F-9234-4740-BF27-CD243E310979}" presName="composite" presStyleCnt="0"/>
      <dgm:spPr/>
    </dgm:pt>
    <dgm:pt modelId="{7CF2AEE6-FFB1-4C2A-8735-C241DD2E54D1}" type="pres">
      <dgm:prSet presAssocID="{C549C14F-9234-4740-BF27-CD243E310979}" presName="parTx" presStyleLbl="alignNode1" presStyleIdx="2" presStyleCnt="5" custScaleY="160274">
        <dgm:presLayoutVars>
          <dgm:chMax val="0"/>
          <dgm:chPref val="0"/>
          <dgm:bulletEnabled val="1"/>
        </dgm:presLayoutVars>
      </dgm:prSet>
      <dgm:spPr/>
      <dgm:t>
        <a:bodyPr/>
        <a:lstStyle/>
        <a:p>
          <a:endParaRPr lang="zh-CN" altLang="en-US"/>
        </a:p>
      </dgm:t>
    </dgm:pt>
    <dgm:pt modelId="{3524A725-4427-4BE9-ACD0-764C0F473E1C}" type="pres">
      <dgm:prSet presAssocID="{C549C14F-9234-4740-BF27-CD243E310979}" presName="desTx" presStyleLbl="alignAccFollowNode1" presStyleIdx="2" presStyleCnt="5" custLinFactNeighborY="5749">
        <dgm:presLayoutVars>
          <dgm:bulletEnabled val="1"/>
        </dgm:presLayoutVars>
      </dgm:prSet>
      <dgm:spPr/>
      <dgm:t>
        <a:bodyPr/>
        <a:lstStyle/>
        <a:p>
          <a:endParaRPr lang="zh-CN" altLang="en-US"/>
        </a:p>
      </dgm:t>
    </dgm:pt>
    <dgm:pt modelId="{D47D1C7C-0F5E-451B-8CD4-C5EA63A607C7}" type="pres">
      <dgm:prSet presAssocID="{3FAC8BCB-6659-45DC-AC6D-9D8A2FD8A6C8}" presName="space" presStyleCnt="0"/>
      <dgm:spPr/>
    </dgm:pt>
    <dgm:pt modelId="{76A2C0BB-21F3-4C71-B0BB-05638BB54329}" type="pres">
      <dgm:prSet presAssocID="{3CC95F00-0358-4969-ADF3-C42A585A711A}" presName="composite" presStyleCnt="0"/>
      <dgm:spPr/>
    </dgm:pt>
    <dgm:pt modelId="{B8E61E68-AA40-48E5-A852-0D880F3BAAB0}" type="pres">
      <dgm:prSet presAssocID="{3CC95F00-0358-4969-ADF3-C42A585A711A}" presName="parTx" presStyleLbl="alignNode1" presStyleIdx="3" presStyleCnt="5" custScaleY="160274">
        <dgm:presLayoutVars>
          <dgm:chMax val="0"/>
          <dgm:chPref val="0"/>
          <dgm:bulletEnabled val="1"/>
        </dgm:presLayoutVars>
      </dgm:prSet>
      <dgm:spPr/>
      <dgm:t>
        <a:bodyPr/>
        <a:lstStyle/>
        <a:p>
          <a:endParaRPr lang="zh-CN" altLang="en-US"/>
        </a:p>
      </dgm:t>
    </dgm:pt>
    <dgm:pt modelId="{1B625CC2-D2D7-4C8C-8FF3-91A940AA2AA4}" type="pres">
      <dgm:prSet presAssocID="{3CC95F00-0358-4969-ADF3-C42A585A711A}" presName="desTx" presStyleLbl="alignAccFollowNode1" presStyleIdx="3" presStyleCnt="5" custLinFactNeighborY="5749">
        <dgm:presLayoutVars>
          <dgm:bulletEnabled val="1"/>
        </dgm:presLayoutVars>
      </dgm:prSet>
      <dgm:spPr/>
      <dgm:t>
        <a:bodyPr/>
        <a:lstStyle/>
        <a:p>
          <a:endParaRPr lang="zh-CN" altLang="en-US"/>
        </a:p>
      </dgm:t>
    </dgm:pt>
    <dgm:pt modelId="{C88880EB-ED0A-4D21-98AE-1F3190758DA0}" type="pres">
      <dgm:prSet presAssocID="{070CF98E-BD59-482A-BB6D-C912F08FD584}" presName="space" presStyleCnt="0"/>
      <dgm:spPr/>
    </dgm:pt>
    <dgm:pt modelId="{AD0C77AB-603B-4304-9D2A-FC8458FEF50D}" type="pres">
      <dgm:prSet presAssocID="{86BEEF9C-8E7C-4292-85B2-B0D135649F7D}" presName="composite" presStyleCnt="0"/>
      <dgm:spPr/>
    </dgm:pt>
    <dgm:pt modelId="{DC0D5FF1-A1FB-4F7F-9E02-35EF43D0C546}" type="pres">
      <dgm:prSet presAssocID="{86BEEF9C-8E7C-4292-85B2-B0D135649F7D}" presName="parTx" presStyleLbl="alignNode1" presStyleIdx="4" presStyleCnt="5" custScaleY="160274">
        <dgm:presLayoutVars>
          <dgm:chMax val="0"/>
          <dgm:chPref val="0"/>
          <dgm:bulletEnabled val="1"/>
        </dgm:presLayoutVars>
      </dgm:prSet>
      <dgm:spPr/>
      <dgm:t>
        <a:bodyPr/>
        <a:lstStyle/>
        <a:p>
          <a:endParaRPr lang="zh-CN" altLang="en-US"/>
        </a:p>
      </dgm:t>
    </dgm:pt>
    <dgm:pt modelId="{06FE35D3-24D8-46C3-B97F-9D3776AB1F20}" type="pres">
      <dgm:prSet presAssocID="{86BEEF9C-8E7C-4292-85B2-B0D135649F7D}" presName="desTx" presStyleLbl="alignAccFollowNode1" presStyleIdx="4" presStyleCnt="5" custLinFactNeighborY="5749">
        <dgm:presLayoutVars>
          <dgm:bulletEnabled val="1"/>
        </dgm:presLayoutVars>
      </dgm:prSet>
      <dgm:spPr/>
      <dgm:t>
        <a:bodyPr/>
        <a:lstStyle/>
        <a:p>
          <a:endParaRPr lang="zh-CN" altLang="en-US"/>
        </a:p>
      </dgm:t>
    </dgm:pt>
  </dgm:ptLst>
  <dgm:cxnLst>
    <dgm:cxn modelId="{C3B354E0-656E-4425-9406-C641F2EF9BB2}" srcId="{2E832952-8CAD-4199-9F31-FB1ECC282DCD}" destId="{55440A0D-F36D-49D7-84B4-9B840913A265}" srcOrd="0" destOrd="0" parTransId="{57F7D142-6670-4361-BD4F-D8AE0A8ECB5E}" sibTransId="{39447785-BCF5-442F-9F14-E3799A73898F}"/>
    <dgm:cxn modelId="{D08DDE73-21E1-4C59-A29F-E2F9BE15E898}" srcId="{55440A0D-F36D-49D7-84B4-9B840913A265}" destId="{C237D644-F0FF-406D-92D4-376CC0CEDF93}" srcOrd="0" destOrd="0" parTransId="{0AE2F0A3-53AD-4C2C-B6C7-3BA0D4DD0A76}" sibTransId="{64DDB3CB-D01A-40A1-B4F1-FFE847DD8373}"/>
    <dgm:cxn modelId="{47FE574E-60D0-4D77-AB30-B62A1F584D62}" srcId="{55440A0D-F36D-49D7-84B4-9B840913A265}" destId="{B799EB39-5723-4266-9AE6-80377FD5CE4C}" srcOrd="1" destOrd="0" parTransId="{796203A5-D30D-4AAF-8E9C-16AD7C21B7E4}" sibTransId="{E0E3EA36-131F-4C52-BCC1-B4A77D1B2735}"/>
    <dgm:cxn modelId="{5598B98A-25DC-44AB-91BA-8F9165B37025}" srcId="{2E832952-8CAD-4199-9F31-FB1ECC282DCD}" destId="{F7D8A101-F585-4306-A93C-8E6E57B23D6C}" srcOrd="1" destOrd="0" parTransId="{F49959D9-3526-47EC-966C-8B1AFE46DB79}" sibTransId="{F7826F4E-0149-456B-824A-D0582F57B919}"/>
    <dgm:cxn modelId="{AF67FA4D-2843-408B-B016-B54838158B28}" srcId="{F7D8A101-F585-4306-A93C-8E6E57B23D6C}" destId="{391899C1-44F2-4D8A-A256-A122324E7343}" srcOrd="0" destOrd="1" parTransId="{76A1FA2E-F2A8-48E6-9628-E2B900EF7061}" sibTransId="{971C8B7B-B2EB-4A4C-9894-5089B36B692C}"/>
    <dgm:cxn modelId="{D5483200-1917-48C5-867F-E0D586D6A9A7}" srcId="{F7D8A101-F585-4306-A93C-8E6E57B23D6C}" destId="{87FF4950-5B84-4291-9FDF-AE62A6E2D225}" srcOrd="1" destOrd="1" parTransId="{2C3AD697-EE44-4BB9-8911-214A020D4F60}" sibTransId="{C5D4CF60-221D-4067-9521-F52C3D8DDBFC}"/>
    <dgm:cxn modelId="{233E29AC-9F46-4F04-B0E5-60075BD862BF}" srcId="{2E832952-8CAD-4199-9F31-FB1ECC282DCD}" destId="{C549C14F-9234-4740-BF27-CD243E310979}" srcOrd="2" destOrd="0" parTransId="{ABDD2C4A-3CA3-44EA-9A5B-105B056BDC11}" sibTransId="{3FAC8BCB-6659-45DC-AC6D-9D8A2FD8A6C8}"/>
    <dgm:cxn modelId="{AABC5601-96D4-4B5C-97D2-CA64875479BA}" srcId="{C549C14F-9234-4740-BF27-CD243E310979}" destId="{17244F13-53FF-465E-A101-A47ABCB29C61}" srcOrd="0" destOrd="2" parTransId="{9E661DE6-6540-419F-9156-F6FB182443D2}" sibTransId="{C34CC35E-36F7-48D1-AE85-E9ACEE7E0A3F}"/>
    <dgm:cxn modelId="{B5F6D31B-E15A-4EA7-A7EB-3D4DAEB5E011}" srcId="{C549C14F-9234-4740-BF27-CD243E310979}" destId="{6BB9493A-0FCB-4C34-BF91-ECCAF69CC2F6}" srcOrd="1" destOrd="2" parTransId="{ED54E1CD-E212-429F-BD11-D734463E0E3F}" sibTransId="{06E8E2CA-0535-48DD-94CE-E875CB469B59}"/>
    <dgm:cxn modelId="{FBE65F01-C3A5-4297-A759-691FC3AE77DD}" srcId="{C549C14F-9234-4740-BF27-CD243E310979}" destId="{5C9D6A62-C3F5-4991-BB64-89977D6E89EE}" srcOrd="2" destOrd="2" parTransId="{CF4229DC-44E5-4440-B6E6-16C8E025A39B}" sibTransId="{3CA47EBB-654B-4884-A329-09145E638132}"/>
    <dgm:cxn modelId="{3B0BD35D-5DF1-463F-AF4B-7E534FD5D901}" srcId="{2E832952-8CAD-4199-9F31-FB1ECC282DCD}" destId="{3CC95F00-0358-4969-ADF3-C42A585A711A}" srcOrd="3" destOrd="0" parTransId="{F9E55C1A-9F58-4BAF-8559-9528AF4F9165}" sibTransId="{070CF98E-BD59-482A-BB6D-C912F08FD584}"/>
    <dgm:cxn modelId="{D347134D-61DE-4DA1-BF3A-262E13999B24}" srcId="{3CC95F00-0358-4969-ADF3-C42A585A711A}" destId="{503FD6CC-F8A6-437E-AEB6-B539F9B56AD3}" srcOrd="0" destOrd="3" parTransId="{A6287040-49DE-45CD-B354-EC10E2BBC136}" sibTransId="{3B1BFAB3-F895-4AC4-BEB5-6AABABB6207F}"/>
    <dgm:cxn modelId="{0BD451C8-01F7-4837-97F8-5E5F2BC9B17E}" srcId="{3CC95F00-0358-4969-ADF3-C42A585A711A}" destId="{F364ED94-C948-4151-8C95-49EB408F6617}" srcOrd="1" destOrd="3" parTransId="{2832E21F-A4E6-4A28-9A7D-39F87F0E1B6C}" sibTransId="{CCB0E716-D30D-4857-A384-6F89F884555D}"/>
    <dgm:cxn modelId="{32481B8D-B5DD-47C7-97B2-40CF517B305C}" srcId="{3CC95F00-0358-4969-ADF3-C42A585A711A}" destId="{D710E498-C432-47CB-B62F-5EBDC4FBCDBC}" srcOrd="2" destOrd="3" parTransId="{9C1C638B-62EF-4066-B944-7A31585D4456}" sibTransId="{2AE50907-63DA-43FA-8A75-E08C2D51925E}"/>
    <dgm:cxn modelId="{A53BAD0C-C743-47F9-AD2A-B5179B1887BA}" srcId="{2E832952-8CAD-4199-9F31-FB1ECC282DCD}" destId="{86BEEF9C-8E7C-4292-85B2-B0D135649F7D}" srcOrd="4" destOrd="0" parTransId="{983D7A05-C17F-426C-997A-D7C37583127F}" sibTransId="{188AA220-2860-44AA-824E-535D05D8ADFF}"/>
    <dgm:cxn modelId="{45FCE7AE-2895-435F-BDA2-3ACC34ECBDB8}" srcId="{86BEEF9C-8E7C-4292-85B2-B0D135649F7D}" destId="{55E2D174-524E-499B-B140-76F9817F8A87}" srcOrd="0" destOrd="4" parTransId="{62B3B981-1EC5-4317-899E-BDF5B542DAEA}" sibTransId="{8A4B8846-004B-4432-AAAA-C74DA1E2CE9F}"/>
    <dgm:cxn modelId="{65F3F9BB-FB15-4608-9C1F-B672314EEA94}" srcId="{86BEEF9C-8E7C-4292-85B2-B0D135649F7D}" destId="{74631EB1-C32B-462A-BBF0-D31462EE85FA}" srcOrd="1" destOrd="4" parTransId="{70A1313F-5CF8-416E-B3E3-C0B2243D8972}" sibTransId="{04E58617-E2DC-4276-B01B-DF3A007A3BAB}"/>
    <dgm:cxn modelId="{2769378C-5EAC-4BAD-A0CE-BFDA9A12EFFC}" type="presOf" srcId="{2E832952-8CAD-4199-9F31-FB1ECC282DCD}" destId="{E9D7B1EE-51C2-4CF6-973E-09B3DB5103A8}" srcOrd="0" destOrd="0" presId="urn:microsoft.com/office/officeart/2005/8/layout/hList1"/>
    <dgm:cxn modelId="{557F5C5D-60EA-4A27-A55F-9C017F1F6E29}" type="presParOf" srcId="{E9D7B1EE-51C2-4CF6-973E-09B3DB5103A8}" destId="{6EBB8D5A-0285-4065-AE5B-D84EC2BCF440}" srcOrd="0" destOrd="0" presId="urn:microsoft.com/office/officeart/2005/8/layout/hList1"/>
    <dgm:cxn modelId="{4FD3D923-6003-464E-84D2-0FCE444F3A7B}" type="presParOf" srcId="{6EBB8D5A-0285-4065-AE5B-D84EC2BCF440}" destId="{20C39677-3794-44EB-9D6B-E9BA811BCA04}" srcOrd="0" destOrd="0" presId="urn:microsoft.com/office/officeart/2005/8/layout/hList1"/>
    <dgm:cxn modelId="{1B1325D4-8E8E-401F-AC4D-AA4AC9596F33}" type="presOf" srcId="{55440A0D-F36D-49D7-84B4-9B840913A265}" destId="{20C39677-3794-44EB-9D6B-E9BA811BCA04}" srcOrd="0" destOrd="0" presId="urn:microsoft.com/office/officeart/2005/8/layout/hList1"/>
    <dgm:cxn modelId="{7BAB6220-55AC-42F5-A713-279A74098A45}" type="presParOf" srcId="{6EBB8D5A-0285-4065-AE5B-D84EC2BCF440}" destId="{79721C8C-B699-4C96-9A6B-F110908D54A4}" srcOrd="1" destOrd="0" presId="urn:microsoft.com/office/officeart/2005/8/layout/hList1"/>
    <dgm:cxn modelId="{266DDD28-8557-49BF-A608-007F41E0EA69}" type="presOf" srcId="{C237D644-F0FF-406D-92D4-376CC0CEDF93}" destId="{79721C8C-B699-4C96-9A6B-F110908D54A4}" srcOrd="0" destOrd="0" presId="urn:microsoft.com/office/officeart/2005/8/layout/hList1"/>
    <dgm:cxn modelId="{F417EDA0-9AC3-470C-BF14-5149522DFC50}" type="presOf" srcId="{B799EB39-5723-4266-9AE6-80377FD5CE4C}" destId="{79721C8C-B699-4C96-9A6B-F110908D54A4}" srcOrd="0" destOrd="1" presId="urn:microsoft.com/office/officeart/2005/8/layout/hList1"/>
    <dgm:cxn modelId="{71C1FFCD-C386-432E-A1B1-41C793150CF8}" type="presParOf" srcId="{E9D7B1EE-51C2-4CF6-973E-09B3DB5103A8}" destId="{5F4ACF9E-789E-4D20-AC31-7EA695122BFF}" srcOrd="1" destOrd="0" presId="urn:microsoft.com/office/officeart/2005/8/layout/hList1"/>
    <dgm:cxn modelId="{D1C97007-35EF-40E6-B5FE-B4CA0D681833}" type="presParOf" srcId="{E9D7B1EE-51C2-4CF6-973E-09B3DB5103A8}" destId="{5E5A36EA-EFA1-447B-9CF1-B818EFFD81B2}" srcOrd="2" destOrd="0" presId="urn:microsoft.com/office/officeart/2005/8/layout/hList1"/>
    <dgm:cxn modelId="{9F1A6B27-74D8-4BFF-9E9F-2148B072DF5D}" type="presParOf" srcId="{5E5A36EA-EFA1-447B-9CF1-B818EFFD81B2}" destId="{40FCB587-C7DF-4399-BDCF-BA8B2C3519E1}" srcOrd="0" destOrd="2" presId="urn:microsoft.com/office/officeart/2005/8/layout/hList1"/>
    <dgm:cxn modelId="{54E30ACA-8946-47EE-8BE5-FE948A00516E}" type="presOf" srcId="{F7D8A101-F585-4306-A93C-8E6E57B23D6C}" destId="{40FCB587-C7DF-4399-BDCF-BA8B2C3519E1}" srcOrd="0" destOrd="0" presId="urn:microsoft.com/office/officeart/2005/8/layout/hList1"/>
    <dgm:cxn modelId="{5FEF9364-B34A-4174-AD5F-4AA94CD975B5}" type="presParOf" srcId="{5E5A36EA-EFA1-447B-9CF1-B818EFFD81B2}" destId="{DC20CD43-1F4A-4B0B-8087-4652A45836D6}" srcOrd="1" destOrd="2" presId="urn:microsoft.com/office/officeart/2005/8/layout/hList1"/>
    <dgm:cxn modelId="{24FC6104-385A-4D97-8FF5-74AEB0E13397}" type="presOf" srcId="{391899C1-44F2-4D8A-A256-A122324E7343}" destId="{DC20CD43-1F4A-4B0B-8087-4652A45836D6}" srcOrd="0" destOrd="0" presId="urn:microsoft.com/office/officeart/2005/8/layout/hList1"/>
    <dgm:cxn modelId="{471970BD-20F9-40E1-8325-8E8CE4A4C80E}" type="presOf" srcId="{87FF4950-5B84-4291-9FDF-AE62A6E2D225}" destId="{DC20CD43-1F4A-4B0B-8087-4652A45836D6}" srcOrd="0" destOrd="1" presId="urn:microsoft.com/office/officeart/2005/8/layout/hList1"/>
    <dgm:cxn modelId="{EF8E0910-55CC-4881-889F-F01CE0B489FE}" type="presParOf" srcId="{E9D7B1EE-51C2-4CF6-973E-09B3DB5103A8}" destId="{71773AA8-C816-45B5-8EBB-E835D78A9AA4}" srcOrd="3" destOrd="0" presId="urn:microsoft.com/office/officeart/2005/8/layout/hList1"/>
    <dgm:cxn modelId="{3033001C-E1E3-40ED-9C9C-E10B8FF13F8D}" type="presParOf" srcId="{E9D7B1EE-51C2-4CF6-973E-09B3DB5103A8}" destId="{1BD0EA03-2F3A-4BF0-856E-0C7431449325}" srcOrd="4" destOrd="0" presId="urn:microsoft.com/office/officeart/2005/8/layout/hList1"/>
    <dgm:cxn modelId="{2E74C335-B736-4F00-AC1D-1FF942CCD6E6}" type="presParOf" srcId="{1BD0EA03-2F3A-4BF0-856E-0C7431449325}" destId="{7CF2AEE6-FFB1-4C2A-8735-C241DD2E54D1}" srcOrd="0" destOrd="4" presId="urn:microsoft.com/office/officeart/2005/8/layout/hList1"/>
    <dgm:cxn modelId="{C19D686D-C8D7-450E-8C20-F7171E053592}" type="presOf" srcId="{C549C14F-9234-4740-BF27-CD243E310979}" destId="{7CF2AEE6-FFB1-4C2A-8735-C241DD2E54D1}" srcOrd="0" destOrd="0" presId="urn:microsoft.com/office/officeart/2005/8/layout/hList1"/>
    <dgm:cxn modelId="{40D591C4-4DCE-4B13-8DCA-CA317FB723E2}" type="presParOf" srcId="{1BD0EA03-2F3A-4BF0-856E-0C7431449325}" destId="{3524A725-4427-4BE9-ACD0-764C0F473E1C}" srcOrd="1" destOrd="4" presId="urn:microsoft.com/office/officeart/2005/8/layout/hList1"/>
    <dgm:cxn modelId="{8512C0AB-2746-427E-B179-F466F1B4CA57}" type="presOf" srcId="{17244F13-53FF-465E-A101-A47ABCB29C61}" destId="{3524A725-4427-4BE9-ACD0-764C0F473E1C}" srcOrd="0" destOrd="0" presId="urn:microsoft.com/office/officeart/2005/8/layout/hList1"/>
    <dgm:cxn modelId="{15CE474A-17C9-4F80-8CD4-8AA1A617188B}" type="presOf" srcId="{6BB9493A-0FCB-4C34-BF91-ECCAF69CC2F6}" destId="{3524A725-4427-4BE9-ACD0-764C0F473E1C}" srcOrd="0" destOrd="1" presId="urn:microsoft.com/office/officeart/2005/8/layout/hList1"/>
    <dgm:cxn modelId="{C08484FD-755D-49D2-AAEE-2BFF4ED6DBFC}" type="presOf" srcId="{5C9D6A62-C3F5-4991-BB64-89977D6E89EE}" destId="{3524A725-4427-4BE9-ACD0-764C0F473E1C}" srcOrd="0" destOrd="2" presId="urn:microsoft.com/office/officeart/2005/8/layout/hList1"/>
    <dgm:cxn modelId="{9FA7FF6D-F514-4C07-AC78-595D4B280405}" type="presParOf" srcId="{E9D7B1EE-51C2-4CF6-973E-09B3DB5103A8}" destId="{D47D1C7C-0F5E-451B-8CD4-C5EA63A607C7}" srcOrd="5" destOrd="0" presId="urn:microsoft.com/office/officeart/2005/8/layout/hList1"/>
    <dgm:cxn modelId="{D1BBC295-D8BC-47A0-A8A8-0E19B169DFF8}" type="presParOf" srcId="{E9D7B1EE-51C2-4CF6-973E-09B3DB5103A8}" destId="{76A2C0BB-21F3-4C71-B0BB-05638BB54329}" srcOrd="6" destOrd="0" presId="urn:microsoft.com/office/officeart/2005/8/layout/hList1"/>
    <dgm:cxn modelId="{EB5F8B9C-8DCC-4F21-B74A-11F6F15AFCB1}" type="presParOf" srcId="{76A2C0BB-21F3-4C71-B0BB-05638BB54329}" destId="{B8E61E68-AA40-48E5-A852-0D880F3BAAB0}" srcOrd="0" destOrd="6" presId="urn:microsoft.com/office/officeart/2005/8/layout/hList1"/>
    <dgm:cxn modelId="{B5A66682-BCDA-4BD7-ADA4-93B2449FDD5B}" type="presOf" srcId="{3CC95F00-0358-4969-ADF3-C42A585A711A}" destId="{B8E61E68-AA40-48E5-A852-0D880F3BAAB0}" srcOrd="0" destOrd="0" presId="urn:microsoft.com/office/officeart/2005/8/layout/hList1"/>
    <dgm:cxn modelId="{7F53BCDD-3FD1-41C3-BDD0-147DC7B071BC}" type="presParOf" srcId="{76A2C0BB-21F3-4C71-B0BB-05638BB54329}" destId="{1B625CC2-D2D7-4C8C-8FF3-91A940AA2AA4}" srcOrd="1" destOrd="6" presId="urn:microsoft.com/office/officeart/2005/8/layout/hList1"/>
    <dgm:cxn modelId="{17BC43F3-064A-4294-AA36-252CCA832276}" type="presOf" srcId="{503FD6CC-F8A6-437E-AEB6-B539F9B56AD3}" destId="{1B625CC2-D2D7-4C8C-8FF3-91A940AA2AA4}" srcOrd="0" destOrd="0" presId="urn:microsoft.com/office/officeart/2005/8/layout/hList1"/>
    <dgm:cxn modelId="{4ACAD564-CA84-4034-AE17-C9624FAC0414}" type="presOf" srcId="{F364ED94-C948-4151-8C95-49EB408F6617}" destId="{1B625CC2-D2D7-4C8C-8FF3-91A940AA2AA4}" srcOrd="0" destOrd="1" presId="urn:microsoft.com/office/officeart/2005/8/layout/hList1"/>
    <dgm:cxn modelId="{2FD35D33-A7EF-4466-86E6-28DB72FED866}" type="presOf" srcId="{D710E498-C432-47CB-B62F-5EBDC4FBCDBC}" destId="{1B625CC2-D2D7-4C8C-8FF3-91A940AA2AA4}" srcOrd="0" destOrd="2" presId="urn:microsoft.com/office/officeart/2005/8/layout/hList1"/>
    <dgm:cxn modelId="{79FFF5B4-494F-4FF5-83A0-492C09E7A789}" type="presParOf" srcId="{E9D7B1EE-51C2-4CF6-973E-09B3DB5103A8}" destId="{C88880EB-ED0A-4D21-98AE-1F3190758DA0}" srcOrd="7" destOrd="0" presId="urn:microsoft.com/office/officeart/2005/8/layout/hList1"/>
    <dgm:cxn modelId="{2BC9F6A0-0672-4A29-B1A8-2C8C4B53065A}" type="presParOf" srcId="{E9D7B1EE-51C2-4CF6-973E-09B3DB5103A8}" destId="{AD0C77AB-603B-4304-9D2A-FC8458FEF50D}" srcOrd="8" destOrd="0" presId="urn:microsoft.com/office/officeart/2005/8/layout/hList1"/>
    <dgm:cxn modelId="{D2427BFC-C9DE-41EB-9C92-3E3B171B4586}" type="presParOf" srcId="{AD0C77AB-603B-4304-9D2A-FC8458FEF50D}" destId="{DC0D5FF1-A1FB-4F7F-9E02-35EF43D0C546}" srcOrd="0" destOrd="8" presId="urn:microsoft.com/office/officeart/2005/8/layout/hList1"/>
    <dgm:cxn modelId="{C3C84C8A-085A-42C7-86B4-C255B6CF2B1E}" type="presOf" srcId="{86BEEF9C-8E7C-4292-85B2-B0D135649F7D}" destId="{DC0D5FF1-A1FB-4F7F-9E02-35EF43D0C546}" srcOrd="0" destOrd="0" presId="urn:microsoft.com/office/officeart/2005/8/layout/hList1"/>
    <dgm:cxn modelId="{2C1825E1-1C33-4076-B1F5-D3B19198EB52}" type="presParOf" srcId="{AD0C77AB-603B-4304-9D2A-FC8458FEF50D}" destId="{06FE35D3-24D8-46C3-B97F-9D3776AB1F20}" srcOrd="1" destOrd="8" presId="urn:microsoft.com/office/officeart/2005/8/layout/hList1"/>
    <dgm:cxn modelId="{E4C796BF-0BEC-47A2-B136-F43159786F26}" type="presOf" srcId="{55E2D174-524E-499B-B140-76F9817F8A87}" destId="{06FE35D3-24D8-46C3-B97F-9D3776AB1F20}" srcOrd="0" destOrd="0" presId="urn:microsoft.com/office/officeart/2005/8/layout/hList1"/>
    <dgm:cxn modelId="{D9D09C0C-E6CB-489F-93D2-A42FA5247AF4}" type="presOf" srcId="{74631EB1-C32B-462A-BBF0-D31462EE85FA}" destId="{06FE35D3-24D8-46C3-B97F-9D3776AB1F20}" srcOrd="0" destOrd="1"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832952-8CAD-4199-9F31-FB1ECC282DCD}"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zh-CN" altLang="en-US"/>
        </a:p>
      </dgm:t>
    </dgm:pt>
    <dgm:pt modelId="{55440A0D-F36D-49D7-84B4-9B840913A265}">
      <dgm:prSet phldrT="[文本]" phldr="0" custT="1"/>
      <dgm:spPr/>
      <dgm:t>
        <a:bodyPr vert="horz" wrap="square"/>
        <a:p>
          <a:pPr>
            <a:lnSpc>
              <a:spcPct val="100000"/>
            </a:lnSpc>
            <a:spcBef>
              <a:spcPct val="0"/>
            </a:spcBef>
            <a:spcAft>
              <a:spcPct val="35000"/>
            </a:spcAft>
          </a:pPr>
          <a:r>
            <a:rPr lang="zh-CN" altLang="en-US" sz="2800" dirty="0" smtClean="0"/>
            <a:t>实验一</a:t>
          </a:r>
          <a:r>
            <a:rPr lang="en-US" altLang="zh-CN" sz="2800" dirty="0" smtClean="0"/>
            <a:t/>
          </a:r>
          <a:endParaRPr lang="en-US" altLang="zh-CN" sz="2800" dirty="0" smtClean="0"/>
        </a:p>
        <a:p>
          <a:pPr>
            <a:lnSpc>
              <a:spcPct val="100000"/>
            </a:lnSpc>
            <a:spcBef>
              <a:spcPct val="0"/>
            </a:spcBef>
            <a:spcAft>
              <a:spcPct val="35000"/>
            </a:spcAft>
          </a:pPr>
          <a:r>
            <a:rPr lang="en-US" altLang="zh-CN" sz="2800" dirty="0" smtClean="0"/>
            <a:t>10.21</a:t>
          </a:r>
          <a:r>
            <a:rPr lang="zh-CN" altLang="en-US" sz="2800" dirty="0"/>
            <a:t/>
          </a:r>
          <a:endParaRPr lang="zh-CN" altLang="en-US" sz="2800" dirty="0"/>
        </a:p>
      </dgm:t>
    </dgm:pt>
    <dgm:pt modelId="{57F7D142-6670-4361-BD4F-D8AE0A8ECB5E}" cxnId="{EE2C451A-16E5-4F9F-A279-697B86CC53DF}" type="parTrans">
      <dgm:prSet/>
      <dgm:spPr/>
      <dgm:t>
        <a:bodyPr/>
        <a:lstStyle/>
        <a:p>
          <a:endParaRPr lang="zh-CN" altLang="en-US"/>
        </a:p>
      </dgm:t>
    </dgm:pt>
    <dgm:pt modelId="{39447785-BCF5-442F-9F14-E3799A73898F}" cxnId="{EE2C451A-16E5-4F9F-A279-697B86CC53DF}" type="sibTrans">
      <dgm:prSet/>
      <dgm:spPr/>
      <dgm:t>
        <a:bodyPr/>
        <a:lstStyle/>
        <a:p>
          <a:endParaRPr lang="zh-CN" altLang="en-US"/>
        </a:p>
      </dgm:t>
    </dgm:pt>
    <dgm:pt modelId="{E39E2F34-82E2-4C09-8D38-4753CB292527}">
      <dgm:prSet phldrT="[文本]" custT="1"/>
      <dgm:spPr/>
      <dgm:t>
        <a:bodyPr/>
        <a:lstStyle/>
        <a:p>
          <a:r>
            <a:rPr lang="zh-CN" altLang="en-US" sz="2400" dirty="0" smtClean="0"/>
            <a:t>以项目组为单位进行讨论、实践</a:t>
          </a:r>
          <a:endParaRPr lang="zh-CN" altLang="en-US" sz="2400" dirty="0"/>
        </a:p>
      </dgm:t>
    </dgm:pt>
    <dgm:pt modelId="{21BE2957-4D66-43C7-B5AA-41554CB52D18}" cxnId="{61227C9F-1C4B-44EE-BB08-05DB68252F37}" type="parTrans">
      <dgm:prSet/>
      <dgm:spPr/>
      <dgm:t>
        <a:bodyPr/>
        <a:lstStyle/>
        <a:p>
          <a:endParaRPr lang="zh-CN" altLang="en-US"/>
        </a:p>
      </dgm:t>
    </dgm:pt>
    <dgm:pt modelId="{EDCF9C92-DB48-470B-B571-EF9232A68F21}" cxnId="{61227C9F-1C4B-44EE-BB08-05DB68252F37}" type="sibTrans">
      <dgm:prSet/>
      <dgm:spPr/>
      <dgm:t>
        <a:bodyPr/>
        <a:lstStyle/>
        <a:p>
          <a:endParaRPr lang="zh-CN" altLang="en-US"/>
        </a:p>
      </dgm:t>
    </dgm:pt>
    <dgm:pt modelId="{734CF9C0-FD64-4AA7-995B-C7F115074716}">
      <dgm:prSet phldrT="[文本]" custT="1"/>
      <dgm:spPr/>
      <dgm:t>
        <a:bodyPr/>
        <a:lstStyle/>
        <a:p>
          <a:r>
            <a:rPr lang="zh-CN" altLang="en-US" sz="2400" dirty="0" smtClean="0"/>
            <a:t>问答</a:t>
          </a:r>
          <a:endParaRPr lang="zh-CN" altLang="en-US" sz="2400" dirty="0"/>
        </a:p>
      </dgm:t>
    </dgm:pt>
    <dgm:pt modelId="{CA9652AE-120F-482E-8582-A9E5DF1B15D4}" cxnId="{19E59015-67F3-4EFF-A72D-2A005969EF57}" type="parTrans">
      <dgm:prSet/>
      <dgm:spPr/>
      <dgm:t>
        <a:bodyPr/>
        <a:lstStyle/>
        <a:p>
          <a:endParaRPr lang="zh-CN" altLang="en-US"/>
        </a:p>
      </dgm:t>
    </dgm:pt>
    <dgm:pt modelId="{21936F06-328E-46F6-BB83-1262EAB3C08A}" cxnId="{19E59015-67F3-4EFF-A72D-2A005969EF57}" type="sibTrans">
      <dgm:prSet/>
      <dgm:spPr/>
      <dgm:t>
        <a:bodyPr/>
        <a:lstStyle/>
        <a:p>
          <a:endParaRPr lang="zh-CN" altLang="en-US"/>
        </a:p>
      </dgm:t>
    </dgm:pt>
    <dgm:pt modelId="{F7D8A101-F585-4306-A93C-8E6E57B23D6C}">
      <dgm:prSet phldrT="[文本]" phldr="0" custT="1"/>
      <dgm:spPr/>
      <dgm:t>
        <a:bodyPr vert="horz" wrap="square"/>
        <a:p>
          <a:pPr>
            <a:lnSpc>
              <a:spcPct val="100000"/>
            </a:lnSpc>
            <a:spcBef>
              <a:spcPct val="0"/>
            </a:spcBef>
            <a:spcAft>
              <a:spcPct val="35000"/>
            </a:spcAft>
          </a:pPr>
          <a:r>
            <a:rPr lang="zh-CN" altLang="en-US" sz="2800" dirty="0" smtClean="0"/>
            <a:t>实验二</a:t>
          </a:r>
          <a:r>
            <a:rPr lang="en-US" altLang="zh-CN" sz="2800" dirty="0" smtClean="0"/>
            <a:t/>
          </a:r>
          <a:endParaRPr lang="en-US" altLang="zh-CN" sz="2800" dirty="0" smtClean="0"/>
        </a:p>
        <a:p>
          <a:pPr>
            <a:lnSpc>
              <a:spcPct val="100000"/>
            </a:lnSpc>
            <a:spcBef>
              <a:spcPct val="0"/>
            </a:spcBef>
            <a:spcAft>
              <a:spcPct val="35000"/>
            </a:spcAft>
          </a:pPr>
          <a:r>
            <a:rPr lang="en-US" altLang="zh-CN" sz="2800" dirty="0" smtClean="0"/>
            <a:t>10.28</a:t>
          </a:r>
          <a:r>
            <a:rPr lang="zh-CN" altLang="en-US" sz="2800" dirty="0" smtClean="0"/>
            <a:t/>
          </a:r>
          <a:endParaRPr lang="zh-CN" altLang="en-US" sz="2800" dirty="0" smtClean="0"/>
        </a:p>
      </dgm:t>
    </dgm:pt>
    <dgm:pt modelId="{F49959D9-3526-47EC-966C-8B1AFE46DB79}" cxnId="{84ACD633-7D4C-4B64-85C2-DED8FDABA779}" type="parTrans">
      <dgm:prSet/>
      <dgm:spPr/>
      <dgm:t>
        <a:bodyPr/>
        <a:lstStyle/>
        <a:p>
          <a:endParaRPr lang="zh-CN" altLang="en-US"/>
        </a:p>
      </dgm:t>
    </dgm:pt>
    <dgm:pt modelId="{F7826F4E-0149-456B-824A-D0582F57B919}" cxnId="{84ACD633-7D4C-4B64-85C2-DED8FDABA779}" type="sibTrans">
      <dgm:prSet/>
      <dgm:spPr/>
      <dgm:t>
        <a:bodyPr/>
        <a:lstStyle/>
        <a:p>
          <a:endParaRPr lang="zh-CN" altLang="en-US"/>
        </a:p>
      </dgm:t>
    </dgm:pt>
    <dgm:pt modelId="{391899C1-44F2-4D8A-A256-A122324E7343}">
      <dgm:prSet phldrT="[文本]" custT="1"/>
      <dgm:spPr/>
      <dgm:t>
        <a:bodyPr/>
        <a:lstStyle/>
        <a:p>
          <a:r>
            <a:rPr lang="zh-CN" altLang="en-US" sz="2400" dirty="0" smtClean="0"/>
            <a:t>以项目组为单位进行讨论、实践</a:t>
          </a:r>
        </a:p>
      </dgm:t>
    </dgm:pt>
    <dgm:pt modelId="{76A1FA2E-F2A8-48E6-9628-E2B900EF7061}" cxnId="{7D6C1956-8E23-4A78-826B-DDF11B51B3B7}" type="parTrans">
      <dgm:prSet/>
      <dgm:spPr/>
      <dgm:t>
        <a:bodyPr/>
        <a:lstStyle/>
        <a:p>
          <a:endParaRPr lang="zh-CN" altLang="en-US"/>
        </a:p>
      </dgm:t>
    </dgm:pt>
    <dgm:pt modelId="{971C8B7B-B2EB-4A4C-9894-5089B36B692C}" cxnId="{7D6C1956-8E23-4A78-826B-DDF11B51B3B7}" type="sibTrans">
      <dgm:prSet/>
      <dgm:spPr/>
      <dgm:t>
        <a:bodyPr/>
        <a:lstStyle/>
        <a:p>
          <a:endParaRPr lang="zh-CN" altLang="en-US"/>
        </a:p>
      </dgm:t>
    </dgm:pt>
    <dgm:pt modelId="{B1408471-48D3-4E6D-9AFD-6EDB753D3011}">
      <dgm:prSet phldrT="[文本]" custT="1"/>
      <dgm:spPr/>
      <dgm:t>
        <a:bodyPr/>
        <a:lstStyle/>
        <a:p>
          <a:r>
            <a:rPr lang="zh-CN" altLang="en-US" sz="2400" dirty="0" smtClean="0"/>
            <a:t>问答</a:t>
          </a:r>
        </a:p>
      </dgm:t>
    </dgm:pt>
    <dgm:pt modelId="{56E8A2D2-EE33-48E7-8030-957B0E5186C4}" cxnId="{CC941D2F-15BC-489A-95BC-B5A910B6B58F}" type="parTrans">
      <dgm:prSet/>
      <dgm:spPr/>
      <dgm:t>
        <a:bodyPr/>
        <a:lstStyle/>
        <a:p>
          <a:endParaRPr lang="zh-CN" altLang="en-US"/>
        </a:p>
      </dgm:t>
    </dgm:pt>
    <dgm:pt modelId="{78BEB007-E96C-48AC-9C16-95FF865F56B5}" cxnId="{CC941D2F-15BC-489A-95BC-B5A910B6B58F}" type="sibTrans">
      <dgm:prSet/>
      <dgm:spPr/>
      <dgm:t>
        <a:bodyPr/>
        <a:lstStyle/>
        <a:p>
          <a:endParaRPr lang="zh-CN" altLang="en-US"/>
        </a:p>
      </dgm:t>
    </dgm:pt>
    <dgm:pt modelId="{7D4387CF-1CA0-48BF-B75C-CB3201005273}" type="pres">
      <dgm:prSet presAssocID="{2E832952-8CAD-4199-9F31-FB1ECC282DCD}" presName="Name0" presStyleCnt="0">
        <dgm:presLayoutVars>
          <dgm:dir/>
          <dgm:animLvl val="lvl"/>
          <dgm:resizeHandles val="exact"/>
        </dgm:presLayoutVars>
      </dgm:prSet>
      <dgm:spPr/>
      <dgm:t>
        <a:bodyPr/>
        <a:lstStyle/>
        <a:p>
          <a:endParaRPr lang="zh-CN" altLang="en-US"/>
        </a:p>
      </dgm:t>
    </dgm:pt>
    <dgm:pt modelId="{B7923ADA-C728-4864-B780-8B67D61FBAD3}" type="pres">
      <dgm:prSet presAssocID="{55440A0D-F36D-49D7-84B4-9B840913A265}" presName="linNode" presStyleCnt="0"/>
      <dgm:spPr/>
      <dgm:t>
        <a:bodyPr/>
        <a:lstStyle/>
        <a:p>
          <a:endParaRPr lang="zh-CN" altLang="en-US"/>
        </a:p>
      </dgm:t>
    </dgm:pt>
    <dgm:pt modelId="{EDD84751-892F-493C-BA6E-6DC627C2578F}" type="pres">
      <dgm:prSet presAssocID="{55440A0D-F36D-49D7-84B4-9B840913A265}" presName="parentText" presStyleLbl="node1" presStyleIdx="0" presStyleCnt="2" custScaleX="91921">
        <dgm:presLayoutVars>
          <dgm:chMax val="1"/>
          <dgm:bulletEnabled val="1"/>
        </dgm:presLayoutVars>
      </dgm:prSet>
      <dgm:spPr/>
      <dgm:t>
        <a:bodyPr/>
        <a:lstStyle/>
        <a:p>
          <a:endParaRPr lang="zh-CN" altLang="en-US"/>
        </a:p>
      </dgm:t>
    </dgm:pt>
    <dgm:pt modelId="{184E8C95-B44C-4915-9AF0-148209AA99C0}" type="pres">
      <dgm:prSet presAssocID="{55440A0D-F36D-49D7-84B4-9B840913A265}" presName="descendantText" presStyleLbl="alignAccFollowNode1" presStyleIdx="0" presStyleCnt="2">
        <dgm:presLayoutVars>
          <dgm:bulletEnabled val="1"/>
        </dgm:presLayoutVars>
      </dgm:prSet>
      <dgm:spPr/>
      <dgm:t>
        <a:bodyPr/>
        <a:lstStyle/>
        <a:p>
          <a:endParaRPr lang="zh-CN" altLang="en-US"/>
        </a:p>
      </dgm:t>
    </dgm:pt>
    <dgm:pt modelId="{D036F1CC-D3F5-47B2-9104-6FEE69E176BE}" type="pres">
      <dgm:prSet presAssocID="{39447785-BCF5-442F-9F14-E3799A73898F}" presName="sp" presStyleCnt="0"/>
      <dgm:spPr/>
      <dgm:t>
        <a:bodyPr/>
        <a:lstStyle/>
        <a:p>
          <a:endParaRPr lang="zh-CN" altLang="en-US"/>
        </a:p>
      </dgm:t>
    </dgm:pt>
    <dgm:pt modelId="{9BE10A1E-9E18-4B8B-9DAA-7C423741CCE7}" type="pres">
      <dgm:prSet presAssocID="{F7D8A101-F585-4306-A93C-8E6E57B23D6C}" presName="linNode" presStyleCnt="0"/>
      <dgm:spPr/>
      <dgm:t>
        <a:bodyPr/>
        <a:lstStyle/>
        <a:p>
          <a:endParaRPr lang="zh-CN" altLang="en-US"/>
        </a:p>
      </dgm:t>
    </dgm:pt>
    <dgm:pt modelId="{61309EAB-ADAB-4848-B549-3378DDA7F837}" type="pres">
      <dgm:prSet presAssocID="{F7D8A101-F585-4306-A93C-8E6E57B23D6C}" presName="parentText" presStyleLbl="node1" presStyleIdx="1" presStyleCnt="2" custScaleX="92919">
        <dgm:presLayoutVars>
          <dgm:chMax val="1"/>
          <dgm:bulletEnabled val="1"/>
        </dgm:presLayoutVars>
      </dgm:prSet>
      <dgm:spPr/>
      <dgm:t>
        <a:bodyPr/>
        <a:lstStyle/>
        <a:p>
          <a:endParaRPr lang="zh-CN" altLang="en-US"/>
        </a:p>
      </dgm:t>
    </dgm:pt>
    <dgm:pt modelId="{65F84F50-263A-4FFD-9414-EE6889F44090}" type="pres">
      <dgm:prSet presAssocID="{F7D8A101-F585-4306-A93C-8E6E57B23D6C}" presName="descendantText" presStyleLbl="alignAccFollowNode1" presStyleIdx="1" presStyleCnt="2">
        <dgm:presLayoutVars>
          <dgm:bulletEnabled val="1"/>
        </dgm:presLayoutVars>
      </dgm:prSet>
      <dgm:spPr/>
      <dgm:t>
        <a:bodyPr/>
        <a:lstStyle/>
        <a:p>
          <a:endParaRPr lang="zh-CN" altLang="en-US"/>
        </a:p>
      </dgm:t>
    </dgm:pt>
  </dgm:ptLst>
  <dgm:cxnLst>
    <dgm:cxn modelId="{EE2C451A-16E5-4F9F-A279-697B86CC53DF}" srcId="{2E832952-8CAD-4199-9F31-FB1ECC282DCD}" destId="{55440A0D-F36D-49D7-84B4-9B840913A265}" srcOrd="0" destOrd="0" parTransId="{57F7D142-6670-4361-BD4F-D8AE0A8ECB5E}" sibTransId="{39447785-BCF5-442F-9F14-E3799A73898F}"/>
    <dgm:cxn modelId="{61227C9F-1C4B-44EE-BB08-05DB68252F37}" srcId="{55440A0D-F36D-49D7-84B4-9B840913A265}" destId="{E39E2F34-82E2-4C09-8D38-4753CB292527}" srcOrd="0" destOrd="0" parTransId="{21BE2957-4D66-43C7-B5AA-41554CB52D18}" sibTransId="{EDCF9C92-DB48-470B-B571-EF9232A68F21}"/>
    <dgm:cxn modelId="{19E59015-67F3-4EFF-A72D-2A005969EF57}" srcId="{55440A0D-F36D-49D7-84B4-9B840913A265}" destId="{734CF9C0-FD64-4AA7-995B-C7F115074716}" srcOrd="1" destOrd="0" parTransId="{CA9652AE-120F-482E-8582-A9E5DF1B15D4}" sibTransId="{21936F06-328E-46F6-BB83-1262EAB3C08A}"/>
    <dgm:cxn modelId="{84ACD633-7D4C-4B64-85C2-DED8FDABA779}" srcId="{2E832952-8CAD-4199-9F31-FB1ECC282DCD}" destId="{F7D8A101-F585-4306-A93C-8E6E57B23D6C}" srcOrd="1" destOrd="0" parTransId="{F49959D9-3526-47EC-966C-8B1AFE46DB79}" sibTransId="{F7826F4E-0149-456B-824A-D0582F57B919}"/>
    <dgm:cxn modelId="{7D6C1956-8E23-4A78-826B-DDF11B51B3B7}" srcId="{F7D8A101-F585-4306-A93C-8E6E57B23D6C}" destId="{391899C1-44F2-4D8A-A256-A122324E7343}" srcOrd="0" destOrd="1" parTransId="{76A1FA2E-F2A8-48E6-9628-E2B900EF7061}" sibTransId="{971C8B7B-B2EB-4A4C-9894-5089B36B692C}"/>
    <dgm:cxn modelId="{CC941D2F-15BC-489A-95BC-B5A910B6B58F}" srcId="{F7D8A101-F585-4306-A93C-8E6E57B23D6C}" destId="{B1408471-48D3-4E6D-9AFD-6EDB753D3011}" srcOrd="1" destOrd="1" parTransId="{56E8A2D2-EE33-48E7-8030-957B0E5186C4}" sibTransId="{78BEB007-E96C-48AC-9C16-95FF865F56B5}"/>
    <dgm:cxn modelId="{F5EE32A8-03B6-49D8-959F-DB5AB2D0B8E0}" type="presOf" srcId="{2E832952-8CAD-4199-9F31-FB1ECC282DCD}" destId="{7D4387CF-1CA0-48BF-B75C-CB3201005273}" srcOrd="0" destOrd="0" presId="urn:microsoft.com/office/officeart/2005/8/layout/vList5"/>
    <dgm:cxn modelId="{6CE2F6D5-F446-4F91-B081-74B5B95120FD}" type="presParOf" srcId="{7D4387CF-1CA0-48BF-B75C-CB3201005273}" destId="{B7923ADA-C728-4864-B780-8B67D61FBAD3}" srcOrd="0" destOrd="0" presId="urn:microsoft.com/office/officeart/2005/8/layout/vList5"/>
    <dgm:cxn modelId="{398E9F35-CBCD-4DC0-BBDD-36E4694B583E}" type="presParOf" srcId="{B7923ADA-C728-4864-B780-8B67D61FBAD3}" destId="{EDD84751-892F-493C-BA6E-6DC627C2578F}" srcOrd="0" destOrd="0" presId="urn:microsoft.com/office/officeart/2005/8/layout/vList5"/>
    <dgm:cxn modelId="{FB321065-1E39-4DA5-AC22-6EFA79F8CF1B}" type="presOf" srcId="{55440A0D-F36D-49D7-84B4-9B840913A265}" destId="{EDD84751-892F-493C-BA6E-6DC627C2578F}" srcOrd="0" destOrd="0" presId="urn:microsoft.com/office/officeart/2005/8/layout/vList5"/>
    <dgm:cxn modelId="{974A04BD-DDF9-485E-B5D3-197BE8D54FC0}" type="presParOf" srcId="{B7923ADA-C728-4864-B780-8B67D61FBAD3}" destId="{184E8C95-B44C-4915-9AF0-148209AA99C0}" srcOrd="1" destOrd="0" presId="urn:microsoft.com/office/officeart/2005/8/layout/vList5"/>
    <dgm:cxn modelId="{1B4703B3-1243-4EAF-A650-36862C99605F}" type="presOf" srcId="{E39E2F34-82E2-4C09-8D38-4753CB292527}" destId="{184E8C95-B44C-4915-9AF0-148209AA99C0}" srcOrd="0" destOrd="0" presId="urn:microsoft.com/office/officeart/2005/8/layout/vList5"/>
    <dgm:cxn modelId="{DBF0D79A-D247-479C-9393-6724D32291C4}" type="presOf" srcId="{734CF9C0-FD64-4AA7-995B-C7F115074716}" destId="{184E8C95-B44C-4915-9AF0-148209AA99C0}" srcOrd="0" destOrd="1" presId="urn:microsoft.com/office/officeart/2005/8/layout/vList5"/>
    <dgm:cxn modelId="{EF332B9E-1699-42BA-954B-59823574AF7B}" type="presParOf" srcId="{7D4387CF-1CA0-48BF-B75C-CB3201005273}" destId="{D036F1CC-D3F5-47B2-9104-6FEE69E176BE}" srcOrd="1" destOrd="0" presId="urn:microsoft.com/office/officeart/2005/8/layout/vList5"/>
    <dgm:cxn modelId="{2A78A9DC-1DE0-4293-87F1-894941AD2D44}" type="presParOf" srcId="{7D4387CF-1CA0-48BF-B75C-CB3201005273}" destId="{9BE10A1E-9E18-4B8B-9DAA-7C423741CCE7}" srcOrd="2" destOrd="0" presId="urn:microsoft.com/office/officeart/2005/8/layout/vList5"/>
    <dgm:cxn modelId="{BFDC1431-6845-4A3A-B615-C858C496E7B8}" type="presParOf" srcId="{9BE10A1E-9E18-4B8B-9DAA-7C423741CCE7}" destId="{61309EAB-ADAB-4848-B549-3378DDA7F837}" srcOrd="0" destOrd="2" presId="urn:microsoft.com/office/officeart/2005/8/layout/vList5"/>
    <dgm:cxn modelId="{3F47FC50-4056-47DB-956F-A64FB51A91BB}" type="presOf" srcId="{F7D8A101-F585-4306-A93C-8E6E57B23D6C}" destId="{61309EAB-ADAB-4848-B549-3378DDA7F837}" srcOrd="0" destOrd="0" presId="urn:microsoft.com/office/officeart/2005/8/layout/vList5"/>
    <dgm:cxn modelId="{698819DB-D2FB-42C8-8349-D32027B86ED4}" type="presParOf" srcId="{9BE10A1E-9E18-4B8B-9DAA-7C423741CCE7}" destId="{65F84F50-263A-4FFD-9414-EE6889F44090}" srcOrd="1" destOrd="2" presId="urn:microsoft.com/office/officeart/2005/8/layout/vList5"/>
    <dgm:cxn modelId="{5FB9D3EA-A721-497C-B7CA-2EDC483F7541}" type="presOf" srcId="{391899C1-44F2-4D8A-A256-A122324E7343}" destId="{65F84F50-263A-4FFD-9414-EE6889F44090}" srcOrd="0" destOrd="0" presId="urn:microsoft.com/office/officeart/2005/8/layout/vList5"/>
    <dgm:cxn modelId="{A93D4EB8-6369-46AA-BF62-751F35623A57}" type="presOf" srcId="{B1408471-48D3-4E6D-9AFD-6EDB753D3011}" destId="{65F84F50-263A-4FFD-9414-EE6889F44090}"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48B0D1-FEF1-4887-BFC3-03BC32581AE2}" type="doc">
      <dgm:prSet loTypeId="urn:microsoft.com/office/officeart/2005/8/layout/cycle7" loCatId="cycle" qsTypeId="urn:microsoft.com/office/officeart/2005/8/quickstyle/simple1" qsCatId="simple" csTypeId="urn:microsoft.com/office/officeart/2005/8/colors/accent2_2" csCatId="accent2" phldr="1"/>
      <dgm:spPr/>
      <dgm:t>
        <a:bodyPr/>
        <a:lstStyle/>
        <a:p>
          <a:endParaRPr lang="zh-CN" altLang="en-US"/>
        </a:p>
      </dgm:t>
    </dgm:pt>
    <dgm:pt modelId="{ED79C364-DFAE-41DF-A3B9-CBFB678D46C7}">
      <dgm:prSet phldrT="[文本]"/>
      <dgm:spPr/>
      <dgm:t>
        <a:bodyPr/>
        <a:lstStyle/>
        <a:p>
          <a:r>
            <a:rPr lang="zh-CN" altLang="en-US" dirty="0" smtClean="0"/>
            <a:t>项目组驱动下主动探究</a:t>
          </a:r>
          <a:endParaRPr lang="zh-CN" altLang="en-US" dirty="0"/>
        </a:p>
      </dgm:t>
    </dgm:pt>
    <dgm:pt modelId="{17B89F17-8A2F-46EC-BFB4-82C8B2D6BEEA}" cxnId="{5BCE9A3C-85A8-45F9-A92E-0F4FB1D911D6}" type="parTrans">
      <dgm:prSet/>
      <dgm:spPr/>
      <dgm:t>
        <a:bodyPr/>
        <a:lstStyle/>
        <a:p>
          <a:endParaRPr lang="zh-CN" altLang="en-US"/>
        </a:p>
      </dgm:t>
    </dgm:pt>
    <dgm:pt modelId="{18BE1EBD-5883-4C5F-A362-1B35A343A1D1}" cxnId="{5BCE9A3C-85A8-45F9-A92E-0F4FB1D911D6}" type="sibTrans">
      <dgm:prSet/>
      <dgm:spPr/>
      <dgm:t>
        <a:bodyPr/>
        <a:lstStyle/>
        <a:p>
          <a:endParaRPr lang="zh-CN" altLang="en-US"/>
        </a:p>
      </dgm:t>
    </dgm:pt>
    <dgm:pt modelId="{1FD94355-0A7A-441A-9D92-07A673E3AAE9}">
      <dgm:prSet phldrT="[文本]"/>
      <dgm:spPr/>
      <dgm:t>
        <a:bodyPr/>
        <a:lstStyle/>
        <a:p>
          <a:r>
            <a:rPr lang="zh-CN" altLang="en-US" dirty="0" smtClean="0"/>
            <a:t>师生互动</a:t>
          </a:r>
          <a:endParaRPr lang="zh-CN" altLang="en-US" dirty="0"/>
        </a:p>
      </dgm:t>
    </dgm:pt>
    <dgm:pt modelId="{A71C1711-20E3-4775-A236-30C93FB1749B}" cxnId="{404D431A-7D8D-499E-B76D-8F8BB0036284}" type="parTrans">
      <dgm:prSet/>
      <dgm:spPr/>
      <dgm:t>
        <a:bodyPr/>
        <a:lstStyle/>
        <a:p>
          <a:endParaRPr lang="zh-CN" altLang="en-US"/>
        </a:p>
      </dgm:t>
    </dgm:pt>
    <dgm:pt modelId="{EC4DD3D5-4835-4CBF-B717-8CFF4ADDDB71}" cxnId="{404D431A-7D8D-499E-B76D-8F8BB0036284}" type="sibTrans">
      <dgm:prSet/>
      <dgm:spPr/>
      <dgm:t>
        <a:bodyPr/>
        <a:lstStyle/>
        <a:p>
          <a:endParaRPr lang="zh-CN" altLang="en-US"/>
        </a:p>
      </dgm:t>
    </dgm:pt>
    <dgm:pt modelId="{C8FFDAC4-071B-477D-878E-F06091CD0A98}">
      <dgm:prSet phldrT="[文本]"/>
      <dgm:spPr/>
      <dgm:t>
        <a:bodyPr/>
        <a:lstStyle/>
        <a:p>
          <a:r>
            <a:rPr lang="zh-CN" altLang="en-US" dirty="0" smtClean="0"/>
            <a:t>问题式引导</a:t>
          </a:r>
          <a:endParaRPr lang="zh-CN" altLang="en-US" dirty="0"/>
        </a:p>
      </dgm:t>
    </dgm:pt>
    <dgm:pt modelId="{3E17052C-D39B-432F-A0E2-C4EA1A411C4D}" cxnId="{6060C811-D2AF-42A9-B3B8-1ECB55C36055}" type="parTrans">
      <dgm:prSet/>
      <dgm:spPr/>
      <dgm:t>
        <a:bodyPr/>
        <a:lstStyle/>
        <a:p>
          <a:endParaRPr lang="zh-CN" altLang="en-US"/>
        </a:p>
      </dgm:t>
    </dgm:pt>
    <dgm:pt modelId="{D5B77087-B7C8-40D9-980D-FC50E5F00868}" cxnId="{6060C811-D2AF-42A9-B3B8-1ECB55C36055}" type="sibTrans">
      <dgm:prSet/>
      <dgm:spPr/>
      <dgm:t>
        <a:bodyPr/>
        <a:lstStyle/>
        <a:p>
          <a:endParaRPr lang="zh-CN" altLang="en-US"/>
        </a:p>
      </dgm:t>
    </dgm:pt>
    <dgm:pt modelId="{51F1CAE9-C922-4367-84B5-E37FA079679C}" type="pres">
      <dgm:prSet presAssocID="{F248B0D1-FEF1-4887-BFC3-03BC32581AE2}" presName="Name0" presStyleCnt="0">
        <dgm:presLayoutVars>
          <dgm:dir/>
          <dgm:resizeHandles val="exact"/>
        </dgm:presLayoutVars>
      </dgm:prSet>
      <dgm:spPr/>
      <dgm:t>
        <a:bodyPr/>
        <a:lstStyle/>
        <a:p>
          <a:endParaRPr lang="zh-CN" altLang="en-US"/>
        </a:p>
      </dgm:t>
    </dgm:pt>
    <dgm:pt modelId="{7A58D71A-7291-4ED9-9628-2A09FC65D138}" type="pres">
      <dgm:prSet presAssocID="{ED79C364-DFAE-41DF-A3B9-CBFB678D46C7}" presName="node" presStyleLbl="node1" presStyleIdx="0" presStyleCnt="3">
        <dgm:presLayoutVars>
          <dgm:bulletEnabled val="1"/>
        </dgm:presLayoutVars>
      </dgm:prSet>
      <dgm:spPr/>
      <dgm:t>
        <a:bodyPr/>
        <a:lstStyle/>
        <a:p>
          <a:endParaRPr lang="zh-CN" altLang="en-US"/>
        </a:p>
      </dgm:t>
    </dgm:pt>
    <dgm:pt modelId="{3F7E1634-05D1-485E-97D9-A6255AB801C3}" type="pres">
      <dgm:prSet presAssocID="{18BE1EBD-5883-4C5F-A362-1B35A343A1D1}" presName="sibTrans" presStyleLbl="sibTrans2D1" presStyleIdx="0" presStyleCnt="3"/>
      <dgm:spPr/>
      <dgm:t>
        <a:bodyPr/>
        <a:lstStyle/>
        <a:p>
          <a:endParaRPr lang="zh-CN" altLang="en-US"/>
        </a:p>
      </dgm:t>
    </dgm:pt>
    <dgm:pt modelId="{EE5DDB6D-44BF-451A-8D21-C2E221F95BCB}" type="pres">
      <dgm:prSet presAssocID="{18BE1EBD-5883-4C5F-A362-1B35A343A1D1}" presName="connectorText" presStyleLbl="sibTrans2D1" presStyleIdx="0" presStyleCnt="3"/>
      <dgm:spPr/>
      <dgm:t>
        <a:bodyPr/>
        <a:lstStyle/>
        <a:p>
          <a:endParaRPr lang="zh-CN" altLang="en-US"/>
        </a:p>
      </dgm:t>
    </dgm:pt>
    <dgm:pt modelId="{0223C3BE-D239-4845-ABF8-0DC5941B92B0}" type="pres">
      <dgm:prSet presAssocID="{1FD94355-0A7A-441A-9D92-07A673E3AAE9}" presName="node" presStyleLbl="node1" presStyleIdx="1" presStyleCnt="3">
        <dgm:presLayoutVars>
          <dgm:bulletEnabled val="1"/>
        </dgm:presLayoutVars>
      </dgm:prSet>
      <dgm:spPr/>
      <dgm:t>
        <a:bodyPr/>
        <a:lstStyle/>
        <a:p>
          <a:endParaRPr lang="zh-CN" altLang="en-US"/>
        </a:p>
      </dgm:t>
    </dgm:pt>
    <dgm:pt modelId="{33280257-142C-4230-B6CA-A17B7E0D3E6C}" type="pres">
      <dgm:prSet presAssocID="{EC4DD3D5-4835-4CBF-B717-8CFF4ADDDB71}" presName="sibTrans" presStyleLbl="sibTrans2D1" presStyleIdx="1" presStyleCnt="3"/>
      <dgm:spPr/>
      <dgm:t>
        <a:bodyPr/>
        <a:lstStyle/>
        <a:p>
          <a:endParaRPr lang="zh-CN" altLang="en-US"/>
        </a:p>
      </dgm:t>
    </dgm:pt>
    <dgm:pt modelId="{C9E7E7E8-B5D6-484B-B7B4-B09E75713D4A}" type="pres">
      <dgm:prSet presAssocID="{EC4DD3D5-4835-4CBF-B717-8CFF4ADDDB71}" presName="connectorText" presStyleLbl="sibTrans2D1" presStyleIdx="1" presStyleCnt="3"/>
      <dgm:spPr/>
      <dgm:t>
        <a:bodyPr/>
        <a:lstStyle/>
        <a:p>
          <a:endParaRPr lang="zh-CN" altLang="en-US"/>
        </a:p>
      </dgm:t>
    </dgm:pt>
    <dgm:pt modelId="{F5984F03-76A3-4E6C-B02D-ACA206513531}" type="pres">
      <dgm:prSet presAssocID="{C8FFDAC4-071B-477D-878E-F06091CD0A98}" presName="node" presStyleLbl="node1" presStyleIdx="2" presStyleCnt="3">
        <dgm:presLayoutVars>
          <dgm:bulletEnabled val="1"/>
        </dgm:presLayoutVars>
      </dgm:prSet>
      <dgm:spPr/>
      <dgm:t>
        <a:bodyPr/>
        <a:lstStyle/>
        <a:p>
          <a:endParaRPr lang="zh-CN" altLang="en-US"/>
        </a:p>
      </dgm:t>
    </dgm:pt>
    <dgm:pt modelId="{51E966BB-B20C-4552-AD7E-49272D6FE9D7}" type="pres">
      <dgm:prSet presAssocID="{D5B77087-B7C8-40D9-980D-FC50E5F00868}" presName="sibTrans" presStyleLbl="sibTrans2D1" presStyleIdx="2" presStyleCnt="3"/>
      <dgm:spPr/>
      <dgm:t>
        <a:bodyPr/>
        <a:lstStyle/>
        <a:p>
          <a:endParaRPr lang="zh-CN" altLang="en-US"/>
        </a:p>
      </dgm:t>
    </dgm:pt>
    <dgm:pt modelId="{BB5AD728-57FA-48E6-AF34-29FA22A73B2F}" type="pres">
      <dgm:prSet presAssocID="{D5B77087-B7C8-40D9-980D-FC50E5F00868}" presName="connectorText" presStyleLbl="sibTrans2D1" presStyleIdx="2" presStyleCnt="3"/>
      <dgm:spPr/>
      <dgm:t>
        <a:bodyPr/>
        <a:lstStyle/>
        <a:p>
          <a:endParaRPr lang="zh-CN" altLang="en-US"/>
        </a:p>
      </dgm:t>
    </dgm:pt>
  </dgm:ptLst>
  <dgm:cxnLst>
    <dgm:cxn modelId="{2799C527-C79D-43FA-AAEB-A7FDC87844AD}" type="presOf" srcId="{D5B77087-B7C8-40D9-980D-FC50E5F00868}" destId="{BB5AD728-57FA-48E6-AF34-29FA22A73B2F}" srcOrd="1" destOrd="0" presId="urn:microsoft.com/office/officeart/2005/8/layout/cycle7"/>
    <dgm:cxn modelId="{C7F2A89E-13F2-4CBB-9294-3323AF91058D}" type="presOf" srcId="{18BE1EBD-5883-4C5F-A362-1B35A343A1D1}" destId="{3F7E1634-05D1-485E-97D9-A6255AB801C3}" srcOrd="0" destOrd="0" presId="urn:microsoft.com/office/officeart/2005/8/layout/cycle7"/>
    <dgm:cxn modelId="{6060C811-D2AF-42A9-B3B8-1ECB55C36055}" srcId="{F248B0D1-FEF1-4887-BFC3-03BC32581AE2}" destId="{C8FFDAC4-071B-477D-878E-F06091CD0A98}" srcOrd="2" destOrd="0" parTransId="{3E17052C-D39B-432F-A0E2-C4EA1A411C4D}" sibTransId="{D5B77087-B7C8-40D9-980D-FC50E5F00868}"/>
    <dgm:cxn modelId="{404D431A-7D8D-499E-B76D-8F8BB0036284}" srcId="{F248B0D1-FEF1-4887-BFC3-03BC32581AE2}" destId="{1FD94355-0A7A-441A-9D92-07A673E3AAE9}" srcOrd="1" destOrd="0" parTransId="{A71C1711-20E3-4775-A236-30C93FB1749B}" sibTransId="{EC4DD3D5-4835-4CBF-B717-8CFF4ADDDB71}"/>
    <dgm:cxn modelId="{5BCE9A3C-85A8-45F9-A92E-0F4FB1D911D6}" srcId="{F248B0D1-FEF1-4887-BFC3-03BC32581AE2}" destId="{ED79C364-DFAE-41DF-A3B9-CBFB678D46C7}" srcOrd="0" destOrd="0" parTransId="{17B89F17-8A2F-46EC-BFB4-82C8B2D6BEEA}" sibTransId="{18BE1EBD-5883-4C5F-A362-1B35A343A1D1}"/>
    <dgm:cxn modelId="{C194C76E-D47A-4318-8D99-CA745771CE7D}" type="presOf" srcId="{ED79C364-DFAE-41DF-A3B9-CBFB678D46C7}" destId="{7A58D71A-7291-4ED9-9628-2A09FC65D138}" srcOrd="0" destOrd="0" presId="urn:microsoft.com/office/officeart/2005/8/layout/cycle7"/>
    <dgm:cxn modelId="{B00A9BAF-9D56-4ED3-A564-9A8FC56E012E}" type="presOf" srcId="{C8FFDAC4-071B-477D-878E-F06091CD0A98}" destId="{F5984F03-76A3-4E6C-B02D-ACA206513531}" srcOrd="0" destOrd="0" presId="urn:microsoft.com/office/officeart/2005/8/layout/cycle7"/>
    <dgm:cxn modelId="{EE5D7AB1-2511-4D32-AB02-B821835D2F95}" type="presOf" srcId="{F248B0D1-FEF1-4887-BFC3-03BC32581AE2}" destId="{51F1CAE9-C922-4367-84B5-E37FA079679C}" srcOrd="0" destOrd="0" presId="urn:microsoft.com/office/officeart/2005/8/layout/cycle7"/>
    <dgm:cxn modelId="{A295760F-4B84-4113-B06F-DE46700C755D}" type="presOf" srcId="{18BE1EBD-5883-4C5F-A362-1B35A343A1D1}" destId="{EE5DDB6D-44BF-451A-8D21-C2E221F95BCB}" srcOrd="1" destOrd="0" presId="urn:microsoft.com/office/officeart/2005/8/layout/cycle7"/>
    <dgm:cxn modelId="{5C3839A9-7AD0-44BF-A370-FA47F910E189}" type="presOf" srcId="{1FD94355-0A7A-441A-9D92-07A673E3AAE9}" destId="{0223C3BE-D239-4845-ABF8-0DC5941B92B0}" srcOrd="0" destOrd="0" presId="urn:microsoft.com/office/officeart/2005/8/layout/cycle7"/>
    <dgm:cxn modelId="{E5E9FBFD-B506-4BD2-B3B0-DBD4D7A3180F}" type="presOf" srcId="{EC4DD3D5-4835-4CBF-B717-8CFF4ADDDB71}" destId="{33280257-142C-4230-B6CA-A17B7E0D3E6C}" srcOrd="0" destOrd="0" presId="urn:microsoft.com/office/officeart/2005/8/layout/cycle7"/>
    <dgm:cxn modelId="{14018A74-D9A2-47F0-8DCF-42F129681535}" type="presOf" srcId="{D5B77087-B7C8-40D9-980D-FC50E5F00868}" destId="{51E966BB-B20C-4552-AD7E-49272D6FE9D7}" srcOrd="0" destOrd="0" presId="urn:microsoft.com/office/officeart/2005/8/layout/cycle7"/>
    <dgm:cxn modelId="{C35D37DA-26DB-4AA9-B4D4-F99A54835386}" type="presOf" srcId="{EC4DD3D5-4835-4CBF-B717-8CFF4ADDDB71}" destId="{C9E7E7E8-B5D6-484B-B7B4-B09E75713D4A}" srcOrd="1" destOrd="0" presId="urn:microsoft.com/office/officeart/2005/8/layout/cycle7"/>
    <dgm:cxn modelId="{18AB09BC-100C-4ADE-B24A-0D7EB5ADA9A7}" type="presParOf" srcId="{51F1CAE9-C922-4367-84B5-E37FA079679C}" destId="{7A58D71A-7291-4ED9-9628-2A09FC65D138}" srcOrd="0" destOrd="0" presId="urn:microsoft.com/office/officeart/2005/8/layout/cycle7"/>
    <dgm:cxn modelId="{396E0BBB-C866-45E3-A425-D10568046626}" type="presParOf" srcId="{51F1CAE9-C922-4367-84B5-E37FA079679C}" destId="{3F7E1634-05D1-485E-97D9-A6255AB801C3}" srcOrd="1" destOrd="0" presId="urn:microsoft.com/office/officeart/2005/8/layout/cycle7"/>
    <dgm:cxn modelId="{234BDB79-A0AD-4715-B65B-D00158D82C51}" type="presParOf" srcId="{3F7E1634-05D1-485E-97D9-A6255AB801C3}" destId="{EE5DDB6D-44BF-451A-8D21-C2E221F95BCB}" srcOrd="0" destOrd="0" presId="urn:microsoft.com/office/officeart/2005/8/layout/cycle7"/>
    <dgm:cxn modelId="{F8527229-92B7-4501-8883-06E5376E4F26}" type="presParOf" srcId="{51F1CAE9-C922-4367-84B5-E37FA079679C}" destId="{0223C3BE-D239-4845-ABF8-0DC5941B92B0}" srcOrd="2" destOrd="0" presId="urn:microsoft.com/office/officeart/2005/8/layout/cycle7"/>
    <dgm:cxn modelId="{5A409EFC-DB7F-4FCE-9657-4268D8642217}" type="presParOf" srcId="{51F1CAE9-C922-4367-84B5-E37FA079679C}" destId="{33280257-142C-4230-B6CA-A17B7E0D3E6C}" srcOrd="3" destOrd="0" presId="urn:microsoft.com/office/officeart/2005/8/layout/cycle7"/>
    <dgm:cxn modelId="{323D473D-25D5-409C-A5A8-C851B488017D}" type="presParOf" srcId="{33280257-142C-4230-B6CA-A17B7E0D3E6C}" destId="{C9E7E7E8-B5D6-484B-B7B4-B09E75713D4A}" srcOrd="0" destOrd="0" presId="urn:microsoft.com/office/officeart/2005/8/layout/cycle7"/>
    <dgm:cxn modelId="{4FA03BDB-27AE-492B-A549-CEE8CC8A1628}" type="presParOf" srcId="{51F1CAE9-C922-4367-84B5-E37FA079679C}" destId="{F5984F03-76A3-4E6C-B02D-ACA206513531}" srcOrd="4" destOrd="0" presId="urn:microsoft.com/office/officeart/2005/8/layout/cycle7"/>
    <dgm:cxn modelId="{B3DBD32A-4442-4245-B9F5-19D7EE4B069D}" type="presParOf" srcId="{51F1CAE9-C922-4367-84B5-E37FA079679C}" destId="{51E966BB-B20C-4552-AD7E-49272D6FE9D7}" srcOrd="5" destOrd="0" presId="urn:microsoft.com/office/officeart/2005/8/layout/cycle7"/>
    <dgm:cxn modelId="{B7ED34D1-8462-4259-BE08-6CEFA84A03E1}" type="presParOf" srcId="{51E966BB-B20C-4552-AD7E-49272D6FE9D7}" destId="{BB5AD728-57FA-48E6-AF34-29FA22A73B2F}" srcOrd="0" destOrd="0" presId="urn:microsoft.com/office/officeart/2005/8/layout/cycle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0ED8F3-0098-4A05-878F-77C9D15AF717}" type="doc">
      <dgm:prSet loTypeId="urn:microsoft.com/office/officeart/2005/8/layout/radial6" loCatId="cycle" qsTypeId="urn:microsoft.com/office/officeart/2005/8/quickstyle/3d2" qsCatId="3D" csTypeId="urn:microsoft.com/office/officeart/2005/8/colors/accent2_2" csCatId="accent2" phldr="1"/>
      <dgm:spPr/>
      <dgm:t>
        <a:bodyPr/>
        <a:lstStyle/>
        <a:p>
          <a:endParaRPr lang="zh-CN" altLang="en-US"/>
        </a:p>
      </dgm:t>
    </dgm:pt>
    <dgm:pt modelId="{847B7019-A8DF-4945-8762-97041E26845C}">
      <dgm:prSet phldrT="[文本]"/>
      <dgm:spPr/>
      <dgm:t>
        <a:bodyPr/>
        <a:lstStyle/>
        <a:p>
          <a:r>
            <a:rPr lang="zh-CN" altLang="en-US" dirty="0" smtClean="0"/>
            <a:t>数字音乐产业</a:t>
          </a:r>
          <a:endParaRPr lang="zh-CN" altLang="en-US" dirty="0"/>
        </a:p>
      </dgm:t>
    </dgm:pt>
    <dgm:pt modelId="{AA9DF5A1-9366-491D-B89D-D75D0ECFFC59}" cxnId="{E7FF583F-D4A9-4552-A282-98AF385A86A4}" type="parTrans">
      <dgm:prSet/>
      <dgm:spPr/>
      <dgm:t>
        <a:bodyPr/>
        <a:lstStyle/>
        <a:p>
          <a:endParaRPr lang="zh-CN" altLang="en-US"/>
        </a:p>
      </dgm:t>
    </dgm:pt>
    <dgm:pt modelId="{4AE8417B-F05D-4FB1-8742-7D771F609180}" cxnId="{E7FF583F-D4A9-4552-A282-98AF385A86A4}" type="sibTrans">
      <dgm:prSet/>
      <dgm:spPr/>
      <dgm:t>
        <a:bodyPr/>
        <a:lstStyle/>
        <a:p>
          <a:endParaRPr lang="zh-CN" altLang="en-US"/>
        </a:p>
      </dgm:t>
    </dgm:pt>
    <dgm:pt modelId="{8A05CA6E-93CE-4DBB-BECC-18350DC4EB22}">
      <dgm:prSet phldrT="[文本]"/>
      <dgm:spPr/>
      <dgm:t>
        <a:bodyPr/>
        <a:lstStyle/>
        <a:p>
          <a:r>
            <a:rPr lang="zh-CN" altLang="en-US" dirty="0" smtClean="0"/>
            <a:t>流通</a:t>
          </a:r>
          <a:endParaRPr lang="en-US" altLang="zh-CN" dirty="0" smtClean="0"/>
        </a:p>
      </dgm:t>
    </dgm:pt>
    <dgm:pt modelId="{331EE94F-92F5-4508-9941-FB6B64AB6080}" cxnId="{8DB67CAA-BF33-4959-B0B1-A82782BCDCDB}" type="parTrans">
      <dgm:prSet/>
      <dgm:spPr/>
      <dgm:t>
        <a:bodyPr/>
        <a:lstStyle/>
        <a:p>
          <a:endParaRPr lang="zh-CN" altLang="en-US"/>
        </a:p>
      </dgm:t>
    </dgm:pt>
    <dgm:pt modelId="{4EA7F33C-9CA8-426A-B825-577E5745DB9E}" cxnId="{8DB67CAA-BF33-4959-B0B1-A82782BCDCDB}" type="sibTrans">
      <dgm:prSet/>
      <dgm:spPr/>
      <dgm:t>
        <a:bodyPr/>
        <a:lstStyle/>
        <a:p>
          <a:endParaRPr lang="zh-CN" altLang="en-US"/>
        </a:p>
      </dgm:t>
    </dgm:pt>
    <dgm:pt modelId="{9293B75B-673C-4CD2-9BCE-22D587D2D8FB}">
      <dgm:prSet phldrT="[文本]"/>
      <dgm:spPr/>
      <dgm:t>
        <a:bodyPr/>
        <a:lstStyle/>
        <a:p>
          <a:r>
            <a:rPr lang="zh-CN" altLang="en-US" dirty="0" smtClean="0"/>
            <a:t>消费</a:t>
          </a:r>
          <a:endParaRPr lang="en-US" altLang="zh-CN" dirty="0" smtClean="0"/>
        </a:p>
      </dgm:t>
    </dgm:pt>
    <dgm:pt modelId="{573622C3-1CF9-4223-80B9-5E1D0468F633}" cxnId="{EAE94ECB-F05E-4FFD-B599-DF4428FE2D52}" type="parTrans">
      <dgm:prSet/>
      <dgm:spPr/>
      <dgm:t>
        <a:bodyPr/>
        <a:lstStyle/>
        <a:p>
          <a:endParaRPr lang="zh-CN" altLang="en-US"/>
        </a:p>
      </dgm:t>
    </dgm:pt>
    <dgm:pt modelId="{6F72D08A-6699-47B2-A8B2-8354F2B3BE83}" cxnId="{EAE94ECB-F05E-4FFD-B599-DF4428FE2D52}" type="sibTrans">
      <dgm:prSet/>
      <dgm:spPr/>
      <dgm:t>
        <a:bodyPr/>
        <a:lstStyle/>
        <a:p>
          <a:endParaRPr lang="zh-CN" altLang="en-US"/>
        </a:p>
      </dgm:t>
    </dgm:pt>
    <dgm:pt modelId="{5A712B9A-C619-422C-9373-F0AA10E25DF5}">
      <dgm:prSet phldrT="[文本]"/>
      <dgm:spPr/>
      <dgm:t>
        <a:bodyPr/>
        <a:lstStyle/>
        <a:p>
          <a:r>
            <a:rPr lang="zh-CN" altLang="en-US" dirty="0" smtClean="0"/>
            <a:t>生产</a:t>
          </a:r>
          <a:endParaRPr lang="en-US" altLang="zh-CN" dirty="0" smtClean="0"/>
        </a:p>
      </dgm:t>
    </dgm:pt>
    <dgm:pt modelId="{67630E4A-5E1C-4BD9-8F6B-1F862F9D670F}" cxnId="{171AE304-00F8-4D6F-84B7-D8BCDFCFA595}" type="parTrans">
      <dgm:prSet/>
      <dgm:spPr/>
      <dgm:t>
        <a:bodyPr/>
        <a:lstStyle/>
        <a:p>
          <a:endParaRPr lang="zh-CN" altLang="en-US"/>
        </a:p>
      </dgm:t>
    </dgm:pt>
    <dgm:pt modelId="{2EDF63AA-35F9-4BFC-B343-7A33CE1B0FE8}" cxnId="{171AE304-00F8-4D6F-84B7-D8BCDFCFA595}" type="sibTrans">
      <dgm:prSet/>
      <dgm:spPr/>
      <dgm:t>
        <a:bodyPr/>
        <a:lstStyle/>
        <a:p>
          <a:endParaRPr lang="zh-CN" altLang="en-US"/>
        </a:p>
      </dgm:t>
    </dgm:pt>
    <dgm:pt modelId="{6E721FBB-09BC-432A-8CE5-0F3E8A834B9D}" type="pres">
      <dgm:prSet presAssocID="{0A0ED8F3-0098-4A05-878F-77C9D15AF717}" presName="Name0" presStyleCnt="0">
        <dgm:presLayoutVars>
          <dgm:chMax val="1"/>
          <dgm:dir/>
          <dgm:animLvl val="ctr"/>
          <dgm:resizeHandles val="exact"/>
        </dgm:presLayoutVars>
      </dgm:prSet>
      <dgm:spPr/>
      <dgm:t>
        <a:bodyPr/>
        <a:lstStyle/>
        <a:p>
          <a:endParaRPr lang="zh-CN" altLang="en-US"/>
        </a:p>
      </dgm:t>
    </dgm:pt>
    <dgm:pt modelId="{FE18D45E-7EE0-4366-8576-E442B765B7C0}" type="pres">
      <dgm:prSet presAssocID="{847B7019-A8DF-4945-8762-97041E26845C}" presName="centerShape" presStyleLbl="node0" presStyleIdx="0" presStyleCnt="1"/>
      <dgm:spPr/>
      <dgm:t>
        <a:bodyPr/>
        <a:lstStyle/>
        <a:p>
          <a:endParaRPr lang="zh-CN" altLang="en-US"/>
        </a:p>
      </dgm:t>
    </dgm:pt>
    <dgm:pt modelId="{E92A0097-3F55-453E-BCDC-0866639E8686}" type="pres">
      <dgm:prSet presAssocID="{8A05CA6E-93CE-4DBB-BECC-18350DC4EB22}" presName="node" presStyleLbl="node1" presStyleIdx="0" presStyleCnt="3">
        <dgm:presLayoutVars>
          <dgm:bulletEnabled val="1"/>
        </dgm:presLayoutVars>
      </dgm:prSet>
      <dgm:spPr/>
      <dgm:t>
        <a:bodyPr/>
        <a:lstStyle/>
        <a:p>
          <a:endParaRPr lang="zh-CN" altLang="en-US"/>
        </a:p>
      </dgm:t>
    </dgm:pt>
    <dgm:pt modelId="{B26AAB37-E4B9-4407-86A2-D8A57F3E3F48}" type="pres">
      <dgm:prSet presAssocID="{8A05CA6E-93CE-4DBB-BECC-18350DC4EB22}" presName="dummy" presStyleCnt="0"/>
      <dgm:spPr/>
    </dgm:pt>
    <dgm:pt modelId="{34C05268-D8DC-4E04-8FDE-BA64ECC73D0D}" type="pres">
      <dgm:prSet presAssocID="{4EA7F33C-9CA8-426A-B825-577E5745DB9E}" presName="sibTrans" presStyleLbl="sibTrans2D1" presStyleIdx="0" presStyleCnt="3"/>
      <dgm:spPr/>
      <dgm:t>
        <a:bodyPr/>
        <a:lstStyle/>
        <a:p>
          <a:endParaRPr lang="zh-CN" altLang="en-US"/>
        </a:p>
      </dgm:t>
    </dgm:pt>
    <dgm:pt modelId="{EC295203-097E-4641-B7F7-03946C7A330D}" type="pres">
      <dgm:prSet presAssocID="{9293B75B-673C-4CD2-9BCE-22D587D2D8FB}" presName="node" presStyleLbl="node1" presStyleIdx="1" presStyleCnt="3">
        <dgm:presLayoutVars>
          <dgm:bulletEnabled val="1"/>
        </dgm:presLayoutVars>
      </dgm:prSet>
      <dgm:spPr/>
      <dgm:t>
        <a:bodyPr/>
        <a:lstStyle/>
        <a:p>
          <a:endParaRPr lang="zh-CN" altLang="en-US"/>
        </a:p>
      </dgm:t>
    </dgm:pt>
    <dgm:pt modelId="{8ACA20F6-983C-46CF-9B2B-1B4900620BEF}" type="pres">
      <dgm:prSet presAssocID="{9293B75B-673C-4CD2-9BCE-22D587D2D8FB}" presName="dummy" presStyleCnt="0"/>
      <dgm:spPr/>
    </dgm:pt>
    <dgm:pt modelId="{C59CA58E-B438-44EC-B796-1EAFE46269ED}" type="pres">
      <dgm:prSet presAssocID="{6F72D08A-6699-47B2-A8B2-8354F2B3BE83}" presName="sibTrans" presStyleLbl="sibTrans2D1" presStyleIdx="1" presStyleCnt="3"/>
      <dgm:spPr/>
      <dgm:t>
        <a:bodyPr/>
        <a:lstStyle/>
        <a:p>
          <a:endParaRPr lang="zh-CN" altLang="en-US"/>
        </a:p>
      </dgm:t>
    </dgm:pt>
    <dgm:pt modelId="{E2CCA9F1-B310-4446-829D-99ACD24E2EBC}" type="pres">
      <dgm:prSet presAssocID="{5A712B9A-C619-422C-9373-F0AA10E25DF5}" presName="node" presStyleLbl="node1" presStyleIdx="2" presStyleCnt="3">
        <dgm:presLayoutVars>
          <dgm:bulletEnabled val="1"/>
        </dgm:presLayoutVars>
      </dgm:prSet>
      <dgm:spPr/>
      <dgm:t>
        <a:bodyPr/>
        <a:lstStyle/>
        <a:p>
          <a:endParaRPr lang="zh-CN" altLang="en-US"/>
        </a:p>
      </dgm:t>
    </dgm:pt>
    <dgm:pt modelId="{0E6677E0-CECD-44FE-A049-4B02F40B8455}" type="pres">
      <dgm:prSet presAssocID="{5A712B9A-C619-422C-9373-F0AA10E25DF5}" presName="dummy" presStyleCnt="0"/>
      <dgm:spPr/>
    </dgm:pt>
    <dgm:pt modelId="{BF9B5FB2-972A-4341-9C2B-BDC09445AFEA}" type="pres">
      <dgm:prSet presAssocID="{2EDF63AA-35F9-4BFC-B343-7A33CE1B0FE8}" presName="sibTrans" presStyleLbl="sibTrans2D1" presStyleIdx="2" presStyleCnt="3"/>
      <dgm:spPr/>
      <dgm:t>
        <a:bodyPr/>
        <a:lstStyle/>
        <a:p>
          <a:endParaRPr lang="zh-CN" altLang="en-US"/>
        </a:p>
      </dgm:t>
    </dgm:pt>
  </dgm:ptLst>
  <dgm:cxnLst>
    <dgm:cxn modelId="{D47869AC-9FB1-4742-92BA-9EE8A6D3422B}" type="presOf" srcId="{4EA7F33C-9CA8-426A-B825-577E5745DB9E}" destId="{34C05268-D8DC-4E04-8FDE-BA64ECC73D0D}" srcOrd="0" destOrd="0" presId="urn:microsoft.com/office/officeart/2005/8/layout/radial6"/>
    <dgm:cxn modelId="{405B87C8-49BE-4B21-AB86-AEAF30E16623}" type="presOf" srcId="{0A0ED8F3-0098-4A05-878F-77C9D15AF717}" destId="{6E721FBB-09BC-432A-8CE5-0F3E8A834B9D}" srcOrd="0" destOrd="0" presId="urn:microsoft.com/office/officeart/2005/8/layout/radial6"/>
    <dgm:cxn modelId="{BAA6113C-0A69-4A81-A321-A65FAE03150C}" type="presOf" srcId="{2EDF63AA-35F9-4BFC-B343-7A33CE1B0FE8}" destId="{BF9B5FB2-972A-4341-9C2B-BDC09445AFEA}" srcOrd="0" destOrd="0" presId="urn:microsoft.com/office/officeart/2005/8/layout/radial6"/>
    <dgm:cxn modelId="{E7FF583F-D4A9-4552-A282-98AF385A86A4}" srcId="{0A0ED8F3-0098-4A05-878F-77C9D15AF717}" destId="{847B7019-A8DF-4945-8762-97041E26845C}" srcOrd="0" destOrd="0" parTransId="{AA9DF5A1-9366-491D-B89D-D75D0ECFFC59}" sibTransId="{4AE8417B-F05D-4FB1-8742-7D771F609180}"/>
    <dgm:cxn modelId="{CC5BC876-9031-4FC5-9852-56E4C2010AD6}" type="presOf" srcId="{6F72D08A-6699-47B2-A8B2-8354F2B3BE83}" destId="{C59CA58E-B438-44EC-B796-1EAFE46269ED}" srcOrd="0" destOrd="0" presId="urn:microsoft.com/office/officeart/2005/8/layout/radial6"/>
    <dgm:cxn modelId="{8DB67CAA-BF33-4959-B0B1-A82782BCDCDB}" srcId="{847B7019-A8DF-4945-8762-97041E26845C}" destId="{8A05CA6E-93CE-4DBB-BECC-18350DC4EB22}" srcOrd="0" destOrd="0" parTransId="{331EE94F-92F5-4508-9941-FB6B64AB6080}" sibTransId="{4EA7F33C-9CA8-426A-B825-577E5745DB9E}"/>
    <dgm:cxn modelId="{A7CE4374-4F5B-4279-9C60-8D93E44F7DC4}" type="presOf" srcId="{847B7019-A8DF-4945-8762-97041E26845C}" destId="{FE18D45E-7EE0-4366-8576-E442B765B7C0}" srcOrd="0" destOrd="0" presId="urn:microsoft.com/office/officeart/2005/8/layout/radial6"/>
    <dgm:cxn modelId="{D43E765B-15EA-4770-B2CD-03B7EE478DB1}" type="presOf" srcId="{9293B75B-673C-4CD2-9BCE-22D587D2D8FB}" destId="{EC295203-097E-4641-B7F7-03946C7A330D}" srcOrd="0" destOrd="0" presId="urn:microsoft.com/office/officeart/2005/8/layout/radial6"/>
    <dgm:cxn modelId="{0B9F9BBD-3593-4D18-B486-2A3EDAB51DAA}" type="presOf" srcId="{5A712B9A-C619-422C-9373-F0AA10E25DF5}" destId="{E2CCA9F1-B310-4446-829D-99ACD24E2EBC}" srcOrd="0" destOrd="0" presId="urn:microsoft.com/office/officeart/2005/8/layout/radial6"/>
    <dgm:cxn modelId="{C52A283E-8A17-4835-A314-94F1AAF6BB3F}" type="presOf" srcId="{8A05CA6E-93CE-4DBB-BECC-18350DC4EB22}" destId="{E92A0097-3F55-453E-BCDC-0866639E8686}" srcOrd="0" destOrd="0" presId="urn:microsoft.com/office/officeart/2005/8/layout/radial6"/>
    <dgm:cxn modelId="{EAE94ECB-F05E-4FFD-B599-DF4428FE2D52}" srcId="{847B7019-A8DF-4945-8762-97041E26845C}" destId="{9293B75B-673C-4CD2-9BCE-22D587D2D8FB}" srcOrd="1" destOrd="0" parTransId="{573622C3-1CF9-4223-80B9-5E1D0468F633}" sibTransId="{6F72D08A-6699-47B2-A8B2-8354F2B3BE83}"/>
    <dgm:cxn modelId="{171AE304-00F8-4D6F-84B7-D8BCDFCFA595}" srcId="{847B7019-A8DF-4945-8762-97041E26845C}" destId="{5A712B9A-C619-422C-9373-F0AA10E25DF5}" srcOrd="2" destOrd="0" parTransId="{67630E4A-5E1C-4BD9-8F6B-1F862F9D670F}" sibTransId="{2EDF63AA-35F9-4BFC-B343-7A33CE1B0FE8}"/>
    <dgm:cxn modelId="{4021F8B4-4C52-4746-8E2E-4E4D1CABBD19}" type="presParOf" srcId="{6E721FBB-09BC-432A-8CE5-0F3E8A834B9D}" destId="{FE18D45E-7EE0-4366-8576-E442B765B7C0}" srcOrd="0" destOrd="0" presId="urn:microsoft.com/office/officeart/2005/8/layout/radial6"/>
    <dgm:cxn modelId="{A1D050B4-1470-4E2F-9317-B7C47E5FD17E}" type="presParOf" srcId="{6E721FBB-09BC-432A-8CE5-0F3E8A834B9D}" destId="{E92A0097-3F55-453E-BCDC-0866639E8686}" srcOrd="1" destOrd="0" presId="urn:microsoft.com/office/officeart/2005/8/layout/radial6"/>
    <dgm:cxn modelId="{4FC23ED2-4762-4164-B7FE-AB4F8AA69704}" type="presParOf" srcId="{6E721FBB-09BC-432A-8CE5-0F3E8A834B9D}" destId="{B26AAB37-E4B9-4407-86A2-D8A57F3E3F48}" srcOrd="2" destOrd="0" presId="urn:microsoft.com/office/officeart/2005/8/layout/radial6"/>
    <dgm:cxn modelId="{08B0169B-5CBD-4981-ADF4-33897819A41A}" type="presParOf" srcId="{6E721FBB-09BC-432A-8CE5-0F3E8A834B9D}" destId="{34C05268-D8DC-4E04-8FDE-BA64ECC73D0D}" srcOrd="3" destOrd="0" presId="urn:microsoft.com/office/officeart/2005/8/layout/radial6"/>
    <dgm:cxn modelId="{5AC6CB71-F82C-480A-8B4A-9C7DF7D570D6}" type="presParOf" srcId="{6E721FBB-09BC-432A-8CE5-0F3E8A834B9D}" destId="{EC295203-097E-4641-B7F7-03946C7A330D}" srcOrd="4" destOrd="0" presId="urn:microsoft.com/office/officeart/2005/8/layout/radial6"/>
    <dgm:cxn modelId="{BE32D5A4-3DBB-4423-B7CC-8D3B144C8EF8}" type="presParOf" srcId="{6E721FBB-09BC-432A-8CE5-0F3E8A834B9D}" destId="{8ACA20F6-983C-46CF-9B2B-1B4900620BEF}" srcOrd="5" destOrd="0" presId="urn:microsoft.com/office/officeart/2005/8/layout/radial6"/>
    <dgm:cxn modelId="{5265BE66-4EC0-40D4-B05D-4D4074463748}" type="presParOf" srcId="{6E721FBB-09BC-432A-8CE5-0F3E8A834B9D}" destId="{C59CA58E-B438-44EC-B796-1EAFE46269ED}" srcOrd="6" destOrd="0" presId="urn:microsoft.com/office/officeart/2005/8/layout/radial6"/>
    <dgm:cxn modelId="{1B32E1C2-1EF6-4C00-8089-AC1551FCF898}" type="presParOf" srcId="{6E721FBB-09BC-432A-8CE5-0F3E8A834B9D}" destId="{E2CCA9F1-B310-4446-829D-99ACD24E2EBC}" srcOrd="7" destOrd="0" presId="urn:microsoft.com/office/officeart/2005/8/layout/radial6"/>
    <dgm:cxn modelId="{AB14D151-381A-46FB-94B1-42EAA41CDAD0}" type="presParOf" srcId="{6E721FBB-09BC-432A-8CE5-0F3E8A834B9D}" destId="{0E6677E0-CECD-44FE-A049-4B02F40B8455}" srcOrd="8" destOrd="0" presId="urn:microsoft.com/office/officeart/2005/8/layout/radial6"/>
    <dgm:cxn modelId="{F54FD62B-A0D1-44A1-8AC3-B08BAED44960}" type="presParOf" srcId="{6E721FBB-09BC-432A-8CE5-0F3E8A834B9D}" destId="{BF9B5FB2-972A-4341-9C2B-BDC09445AFEA}" srcOrd="9"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06829C-DD57-4FF6-B84C-625C20E1682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zh-CN" altLang="en-US"/>
        </a:p>
      </dgm:t>
    </dgm:pt>
    <dgm:pt modelId="{92249656-5086-4AE0-B691-4901039D1B98}">
      <dgm:prSet phldrT="[文本]"/>
      <dgm:spPr/>
      <dgm:t>
        <a:bodyPr/>
        <a:lstStyle/>
        <a:p>
          <a:r>
            <a:rPr lang="en-US" altLang="zh-CN" dirty="0" smtClean="0"/>
            <a:t>Q1</a:t>
          </a:r>
          <a:r>
            <a:rPr lang="zh-CN" altLang="en-US" dirty="0" smtClean="0"/>
            <a:t>：如何更好的帮助音乐创作者进行音乐的生产？</a:t>
          </a:r>
          <a:endParaRPr lang="zh-CN" altLang="en-US" dirty="0"/>
        </a:p>
      </dgm:t>
    </dgm:pt>
    <dgm:pt modelId="{F89775BD-6D42-44F0-9351-391E8F3586C8}" cxnId="{F587967E-90C8-4684-9F9E-31B8E143F98F}" type="parTrans">
      <dgm:prSet/>
      <dgm:spPr/>
      <dgm:t>
        <a:bodyPr/>
        <a:lstStyle/>
        <a:p>
          <a:endParaRPr lang="zh-CN" altLang="en-US"/>
        </a:p>
      </dgm:t>
    </dgm:pt>
    <dgm:pt modelId="{5CB8BBB4-4AE5-4002-B3BC-E54D47C1C9E4}" cxnId="{F587967E-90C8-4684-9F9E-31B8E143F98F}" type="sibTrans">
      <dgm:prSet/>
      <dgm:spPr/>
      <dgm:t>
        <a:bodyPr/>
        <a:lstStyle/>
        <a:p>
          <a:endParaRPr lang="zh-CN" altLang="en-US"/>
        </a:p>
      </dgm:t>
    </dgm:pt>
    <dgm:pt modelId="{6450B246-A387-438E-9205-F3B5CB5DB035}">
      <dgm:prSet phldrT="[文本]"/>
      <dgm:spPr/>
      <dgm:t>
        <a:bodyPr/>
        <a:lstStyle/>
        <a:p>
          <a:r>
            <a:rPr lang="en-US" altLang="zh-CN" dirty="0" smtClean="0"/>
            <a:t>Q2</a:t>
          </a:r>
          <a:r>
            <a:rPr lang="zh-CN" altLang="en-US" dirty="0" smtClean="0"/>
            <a:t>：如何更高效的促进音乐的存储、传播？</a:t>
          </a:r>
          <a:endParaRPr lang="zh-CN" altLang="en-US" dirty="0"/>
        </a:p>
      </dgm:t>
    </dgm:pt>
    <dgm:pt modelId="{5DA498F0-9DEB-4C14-BFBF-DA700AF6A3BA}" cxnId="{65AF3993-EA2B-4232-B1B9-639B4870A6A6}" type="parTrans">
      <dgm:prSet/>
      <dgm:spPr/>
      <dgm:t>
        <a:bodyPr/>
        <a:lstStyle/>
        <a:p>
          <a:endParaRPr lang="zh-CN" altLang="en-US"/>
        </a:p>
      </dgm:t>
    </dgm:pt>
    <dgm:pt modelId="{A212933E-1A8C-462C-96C2-C4A9C3500117}" cxnId="{65AF3993-EA2B-4232-B1B9-639B4870A6A6}" type="sibTrans">
      <dgm:prSet/>
      <dgm:spPr/>
      <dgm:t>
        <a:bodyPr/>
        <a:lstStyle/>
        <a:p>
          <a:endParaRPr lang="zh-CN" altLang="en-US"/>
        </a:p>
      </dgm:t>
    </dgm:pt>
    <dgm:pt modelId="{E091E4BC-CE61-42DE-8AA0-7BE114FA8E91}">
      <dgm:prSet phldrT="[文本]"/>
      <dgm:spPr/>
      <dgm:t>
        <a:bodyPr/>
        <a:lstStyle/>
        <a:p>
          <a:r>
            <a:rPr lang="en-US" altLang="zh-CN" dirty="0" smtClean="0"/>
            <a:t>Q3</a:t>
          </a:r>
          <a:r>
            <a:rPr lang="zh-CN" altLang="en-US" dirty="0" smtClean="0"/>
            <a:t>：如何更好的满足用户音乐消费的需求？</a:t>
          </a:r>
          <a:endParaRPr lang="zh-CN" altLang="en-US" dirty="0"/>
        </a:p>
      </dgm:t>
    </dgm:pt>
    <dgm:pt modelId="{2F294D3F-5967-4B9E-85AC-E3A2E0745583}" cxnId="{A72E39A1-548E-4645-9C77-55BD9C5E7191}" type="parTrans">
      <dgm:prSet/>
      <dgm:spPr/>
      <dgm:t>
        <a:bodyPr/>
        <a:lstStyle/>
        <a:p>
          <a:endParaRPr lang="zh-CN" altLang="en-US"/>
        </a:p>
      </dgm:t>
    </dgm:pt>
    <dgm:pt modelId="{7CAFF03F-82E1-474E-B5E8-66E640D0F8DD}" cxnId="{A72E39A1-548E-4645-9C77-55BD9C5E7191}" type="sibTrans">
      <dgm:prSet/>
      <dgm:spPr/>
      <dgm:t>
        <a:bodyPr/>
        <a:lstStyle/>
        <a:p>
          <a:endParaRPr lang="zh-CN" altLang="en-US"/>
        </a:p>
      </dgm:t>
    </dgm:pt>
    <dgm:pt modelId="{6CF463F6-24D0-4E87-9D08-82BC57E82087}" type="pres">
      <dgm:prSet presAssocID="{F506829C-DD57-4FF6-B84C-625C20E16829}" presName="linear" presStyleCnt="0">
        <dgm:presLayoutVars>
          <dgm:animLvl val="lvl"/>
          <dgm:resizeHandles val="exact"/>
        </dgm:presLayoutVars>
      </dgm:prSet>
      <dgm:spPr/>
      <dgm:t>
        <a:bodyPr/>
        <a:lstStyle/>
        <a:p>
          <a:endParaRPr lang="zh-CN" altLang="en-US"/>
        </a:p>
      </dgm:t>
    </dgm:pt>
    <dgm:pt modelId="{EC625C62-1B02-4FE6-87F5-6AEED0D6EF34}" type="pres">
      <dgm:prSet presAssocID="{92249656-5086-4AE0-B691-4901039D1B98}" presName="parentText" presStyleLbl="node1" presStyleIdx="0" presStyleCnt="3">
        <dgm:presLayoutVars>
          <dgm:chMax val="0"/>
          <dgm:bulletEnabled val="1"/>
        </dgm:presLayoutVars>
      </dgm:prSet>
      <dgm:spPr/>
      <dgm:t>
        <a:bodyPr/>
        <a:lstStyle/>
        <a:p>
          <a:endParaRPr lang="zh-CN" altLang="en-US"/>
        </a:p>
      </dgm:t>
    </dgm:pt>
    <dgm:pt modelId="{1D8DF018-E954-4FA8-98DF-3ECC653E0D3B}" type="pres">
      <dgm:prSet presAssocID="{5CB8BBB4-4AE5-4002-B3BC-E54D47C1C9E4}" presName="spacer" presStyleCnt="0"/>
      <dgm:spPr/>
    </dgm:pt>
    <dgm:pt modelId="{3FD2D8C4-C341-4F00-ACB9-723968DA95F6}" type="pres">
      <dgm:prSet presAssocID="{6450B246-A387-438E-9205-F3B5CB5DB035}" presName="parentText" presStyleLbl="node1" presStyleIdx="1" presStyleCnt="3">
        <dgm:presLayoutVars>
          <dgm:chMax val="0"/>
          <dgm:bulletEnabled val="1"/>
        </dgm:presLayoutVars>
      </dgm:prSet>
      <dgm:spPr/>
      <dgm:t>
        <a:bodyPr/>
        <a:lstStyle/>
        <a:p>
          <a:endParaRPr lang="zh-CN" altLang="en-US"/>
        </a:p>
      </dgm:t>
    </dgm:pt>
    <dgm:pt modelId="{57D6BAD9-23DC-4881-8F55-CB6C759696F4}" type="pres">
      <dgm:prSet presAssocID="{A212933E-1A8C-462C-96C2-C4A9C3500117}" presName="spacer" presStyleCnt="0"/>
      <dgm:spPr/>
    </dgm:pt>
    <dgm:pt modelId="{E2CF1940-CFDE-40DE-9D41-6DAFA99665A7}" type="pres">
      <dgm:prSet presAssocID="{E091E4BC-CE61-42DE-8AA0-7BE114FA8E91}" presName="parentText" presStyleLbl="node1" presStyleIdx="2" presStyleCnt="3">
        <dgm:presLayoutVars>
          <dgm:chMax val="0"/>
          <dgm:bulletEnabled val="1"/>
        </dgm:presLayoutVars>
      </dgm:prSet>
      <dgm:spPr/>
      <dgm:t>
        <a:bodyPr/>
        <a:lstStyle/>
        <a:p>
          <a:endParaRPr lang="zh-CN" altLang="en-US"/>
        </a:p>
      </dgm:t>
    </dgm:pt>
  </dgm:ptLst>
  <dgm:cxnLst>
    <dgm:cxn modelId="{67529C56-4AC4-4658-9526-F3E2B8435BF2}" type="presOf" srcId="{92249656-5086-4AE0-B691-4901039D1B98}" destId="{EC625C62-1B02-4FE6-87F5-6AEED0D6EF34}" srcOrd="0" destOrd="0" presId="urn:microsoft.com/office/officeart/2005/8/layout/vList2"/>
    <dgm:cxn modelId="{1726F3F4-0F67-4F38-A80A-2D6137EFAEC8}" type="presOf" srcId="{E091E4BC-CE61-42DE-8AA0-7BE114FA8E91}" destId="{E2CF1940-CFDE-40DE-9D41-6DAFA99665A7}" srcOrd="0" destOrd="0" presId="urn:microsoft.com/office/officeart/2005/8/layout/vList2"/>
    <dgm:cxn modelId="{F587967E-90C8-4684-9F9E-31B8E143F98F}" srcId="{F506829C-DD57-4FF6-B84C-625C20E16829}" destId="{92249656-5086-4AE0-B691-4901039D1B98}" srcOrd="0" destOrd="0" parTransId="{F89775BD-6D42-44F0-9351-391E8F3586C8}" sibTransId="{5CB8BBB4-4AE5-4002-B3BC-E54D47C1C9E4}"/>
    <dgm:cxn modelId="{A72E39A1-548E-4645-9C77-55BD9C5E7191}" srcId="{F506829C-DD57-4FF6-B84C-625C20E16829}" destId="{E091E4BC-CE61-42DE-8AA0-7BE114FA8E91}" srcOrd="2" destOrd="0" parTransId="{2F294D3F-5967-4B9E-85AC-E3A2E0745583}" sibTransId="{7CAFF03F-82E1-474E-B5E8-66E640D0F8DD}"/>
    <dgm:cxn modelId="{6F82AEC7-2C7B-4CD8-8065-C65B86B0447C}" type="presOf" srcId="{6450B246-A387-438E-9205-F3B5CB5DB035}" destId="{3FD2D8C4-C341-4F00-ACB9-723968DA95F6}" srcOrd="0" destOrd="0" presId="urn:microsoft.com/office/officeart/2005/8/layout/vList2"/>
    <dgm:cxn modelId="{64A5E69C-569B-47F5-AFE6-7EFCBF161066}" type="presOf" srcId="{F506829C-DD57-4FF6-B84C-625C20E16829}" destId="{6CF463F6-24D0-4E87-9D08-82BC57E82087}" srcOrd="0" destOrd="0" presId="urn:microsoft.com/office/officeart/2005/8/layout/vList2"/>
    <dgm:cxn modelId="{65AF3993-EA2B-4232-B1B9-639B4870A6A6}" srcId="{F506829C-DD57-4FF6-B84C-625C20E16829}" destId="{6450B246-A387-438E-9205-F3B5CB5DB035}" srcOrd="1" destOrd="0" parTransId="{5DA498F0-9DEB-4C14-BFBF-DA700AF6A3BA}" sibTransId="{A212933E-1A8C-462C-96C2-C4A9C3500117}"/>
    <dgm:cxn modelId="{F3E2F066-AF4A-47D8-B48E-4BEC60219EBB}" type="presParOf" srcId="{6CF463F6-24D0-4E87-9D08-82BC57E82087}" destId="{EC625C62-1B02-4FE6-87F5-6AEED0D6EF34}" srcOrd="0" destOrd="0" presId="urn:microsoft.com/office/officeart/2005/8/layout/vList2"/>
    <dgm:cxn modelId="{BB070ABA-2B45-4AE3-8FA9-CDF86071A74B}" type="presParOf" srcId="{6CF463F6-24D0-4E87-9D08-82BC57E82087}" destId="{1D8DF018-E954-4FA8-98DF-3ECC653E0D3B}" srcOrd="1" destOrd="0" presId="urn:microsoft.com/office/officeart/2005/8/layout/vList2"/>
    <dgm:cxn modelId="{637A9707-E91A-4E2C-ABE0-4C59E093392E}" type="presParOf" srcId="{6CF463F6-24D0-4E87-9D08-82BC57E82087}" destId="{3FD2D8C4-C341-4F00-ACB9-723968DA95F6}" srcOrd="2" destOrd="0" presId="urn:microsoft.com/office/officeart/2005/8/layout/vList2"/>
    <dgm:cxn modelId="{E9897410-4768-4515-BA83-781C6263754A}" type="presParOf" srcId="{6CF463F6-24D0-4E87-9D08-82BC57E82087}" destId="{57D6BAD9-23DC-4881-8F55-CB6C759696F4}" srcOrd="3" destOrd="0" presId="urn:microsoft.com/office/officeart/2005/8/layout/vList2"/>
    <dgm:cxn modelId="{3A582F0A-A490-425A-9F4C-17CF55A0F564}" type="presParOf" srcId="{6CF463F6-24D0-4E87-9D08-82BC57E82087}" destId="{E2CF1940-CFDE-40DE-9D41-6DAFA99665A7}" srcOrd="4"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89D831-C715-424B-944F-73C365DF40F2}" type="doc">
      <dgm:prSet loTypeId="urn:microsoft.com/office/officeart/2005/8/layout/hList6" loCatId="list" qsTypeId="urn:microsoft.com/office/officeart/2005/8/quickstyle/simple1" qsCatId="simple" csTypeId="urn:microsoft.com/office/officeart/2005/8/colors/accent6_3" csCatId="accent6" phldr="1"/>
      <dgm:spPr/>
      <dgm:t>
        <a:bodyPr/>
        <a:lstStyle/>
        <a:p>
          <a:endParaRPr lang="zh-CN" altLang="en-US"/>
        </a:p>
      </dgm:t>
    </dgm:pt>
    <dgm:pt modelId="{B62DF435-F899-4DE4-8825-03F24514A2BF}">
      <dgm:prSet phldrT="[文本]"/>
      <dgm:spPr/>
      <dgm:t>
        <a:bodyPr/>
        <a:lstStyle/>
        <a:p>
          <a:r>
            <a:rPr lang="zh-CN" altLang="en-US" b="1" dirty="0" smtClean="0"/>
            <a:t>音乐合成</a:t>
          </a:r>
          <a:endParaRPr lang="zh-CN" altLang="en-US" b="1" dirty="0"/>
        </a:p>
      </dgm:t>
    </dgm:pt>
    <dgm:pt modelId="{871C7FA8-0BF0-4BB4-AA38-72BCF16C7460}" cxnId="{26297E72-36DB-404C-8D97-920EBB6953BD}" type="parTrans">
      <dgm:prSet/>
      <dgm:spPr/>
      <dgm:t>
        <a:bodyPr/>
        <a:lstStyle/>
        <a:p>
          <a:endParaRPr lang="zh-CN" altLang="en-US"/>
        </a:p>
      </dgm:t>
    </dgm:pt>
    <dgm:pt modelId="{FAEC11EF-3F8D-49F7-B69B-ECAF8F1D4176}" cxnId="{26297E72-36DB-404C-8D97-920EBB6953BD}" type="sibTrans">
      <dgm:prSet/>
      <dgm:spPr/>
      <dgm:t>
        <a:bodyPr/>
        <a:lstStyle/>
        <a:p>
          <a:endParaRPr lang="zh-CN" altLang="en-US"/>
        </a:p>
      </dgm:t>
    </dgm:pt>
    <dgm:pt modelId="{768672B0-9671-42C1-8BF1-0C2565AEEFC3}">
      <dgm:prSet phldrT="[文本]"/>
      <dgm:spPr/>
      <dgm:t>
        <a:bodyPr/>
        <a:lstStyle/>
        <a:p>
          <a:r>
            <a:rPr lang="zh-CN" altLang="en-US" dirty="0" smtClean="0"/>
            <a:t>音乐合成</a:t>
          </a:r>
          <a:endParaRPr lang="zh-CN" altLang="en-US" dirty="0"/>
        </a:p>
      </dgm:t>
    </dgm:pt>
    <dgm:pt modelId="{19338EF0-EEAA-4D5D-BCC5-2B3EBEF45A35}" cxnId="{9D1B39FE-F94E-4AD4-AB9D-E128B2CEEE33}" type="parTrans">
      <dgm:prSet/>
      <dgm:spPr/>
      <dgm:t>
        <a:bodyPr/>
        <a:lstStyle/>
        <a:p>
          <a:endParaRPr lang="zh-CN" altLang="en-US"/>
        </a:p>
      </dgm:t>
    </dgm:pt>
    <dgm:pt modelId="{61E2FF08-EE07-4794-B1B3-38C742FAD0B9}" cxnId="{9D1B39FE-F94E-4AD4-AB9D-E128B2CEEE33}" type="sibTrans">
      <dgm:prSet/>
      <dgm:spPr/>
      <dgm:t>
        <a:bodyPr/>
        <a:lstStyle/>
        <a:p>
          <a:endParaRPr lang="zh-CN" altLang="en-US"/>
        </a:p>
      </dgm:t>
    </dgm:pt>
    <dgm:pt modelId="{C520D2BF-1A6E-40B0-B09A-8E11C636A368}">
      <dgm:prSet phldrT="[文本]"/>
      <dgm:spPr/>
      <dgm:t>
        <a:bodyPr/>
        <a:lstStyle/>
        <a:p>
          <a:r>
            <a:rPr lang="zh-CN" altLang="en-US" dirty="0" smtClean="0"/>
            <a:t>混音</a:t>
          </a:r>
          <a:endParaRPr lang="zh-CN" altLang="en-US" dirty="0"/>
        </a:p>
      </dgm:t>
    </dgm:pt>
    <dgm:pt modelId="{489AEEEF-D1A1-4084-B503-B644C929CA4A}" cxnId="{19299207-A487-47AC-997C-1F4FC12025CF}" type="parTrans">
      <dgm:prSet/>
      <dgm:spPr/>
      <dgm:t>
        <a:bodyPr/>
        <a:lstStyle/>
        <a:p>
          <a:endParaRPr lang="zh-CN" altLang="en-US"/>
        </a:p>
      </dgm:t>
    </dgm:pt>
    <dgm:pt modelId="{3C294BA8-4DC2-4277-B14C-E0A3F99ADD7D}" cxnId="{19299207-A487-47AC-997C-1F4FC12025CF}" type="sibTrans">
      <dgm:prSet/>
      <dgm:spPr/>
      <dgm:t>
        <a:bodyPr/>
        <a:lstStyle/>
        <a:p>
          <a:endParaRPr lang="zh-CN" altLang="en-US"/>
        </a:p>
      </dgm:t>
    </dgm:pt>
    <dgm:pt modelId="{2E56CCF7-E10F-47C5-925E-5455EC8AC9B4}">
      <dgm:prSet phldrT="[文本]"/>
      <dgm:spPr/>
      <dgm:t>
        <a:bodyPr/>
        <a:lstStyle/>
        <a:p>
          <a:r>
            <a:rPr lang="zh-CN" altLang="en-US" b="1" dirty="0" smtClean="0"/>
            <a:t>音乐分析</a:t>
          </a:r>
          <a:endParaRPr lang="zh-CN" altLang="en-US" b="1" dirty="0"/>
        </a:p>
      </dgm:t>
    </dgm:pt>
    <dgm:pt modelId="{63F14BBA-B7E9-4E50-92C4-72CEDE1EEE53}" cxnId="{10AF6A2B-EA2B-4005-9D4E-DE473C68CE20}" type="parTrans">
      <dgm:prSet/>
      <dgm:spPr/>
      <dgm:t>
        <a:bodyPr/>
        <a:lstStyle/>
        <a:p>
          <a:endParaRPr lang="zh-CN" altLang="en-US"/>
        </a:p>
      </dgm:t>
    </dgm:pt>
    <dgm:pt modelId="{0C4CD749-7E5B-44ED-B9F9-BAFA74294077}" cxnId="{10AF6A2B-EA2B-4005-9D4E-DE473C68CE20}" type="sibTrans">
      <dgm:prSet/>
      <dgm:spPr/>
      <dgm:t>
        <a:bodyPr/>
        <a:lstStyle/>
        <a:p>
          <a:endParaRPr lang="zh-CN" altLang="en-US"/>
        </a:p>
      </dgm:t>
    </dgm:pt>
    <dgm:pt modelId="{3D1E5789-BA74-4B83-BEB2-5CE7F0BAE80F}">
      <dgm:prSet phldrT="[文本]"/>
      <dgm:spPr/>
      <dgm:t>
        <a:bodyPr/>
        <a:lstStyle/>
        <a:p>
          <a:r>
            <a:rPr lang="zh-CN" altLang="en-US" dirty="0" smtClean="0"/>
            <a:t>节奏提取与同步</a:t>
          </a:r>
          <a:endParaRPr lang="zh-CN" altLang="en-US" dirty="0"/>
        </a:p>
      </dgm:t>
    </dgm:pt>
    <dgm:pt modelId="{9482498E-391C-4DA2-A707-377EA91A0AEC}" cxnId="{70DB592A-1762-4D61-B5AD-90A8BF5C5BFE}" type="parTrans">
      <dgm:prSet/>
      <dgm:spPr/>
      <dgm:t>
        <a:bodyPr/>
        <a:lstStyle/>
        <a:p>
          <a:endParaRPr lang="zh-CN" altLang="en-US"/>
        </a:p>
      </dgm:t>
    </dgm:pt>
    <dgm:pt modelId="{4846988F-654F-4A3F-903D-2BFF5D508F61}" cxnId="{70DB592A-1762-4D61-B5AD-90A8BF5C5BFE}" type="sibTrans">
      <dgm:prSet/>
      <dgm:spPr/>
      <dgm:t>
        <a:bodyPr/>
        <a:lstStyle/>
        <a:p>
          <a:endParaRPr lang="zh-CN" altLang="en-US"/>
        </a:p>
      </dgm:t>
    </dgm:pt>
    <dgm:pt modelId="{368F9E6C-34BE-4B26-B530-618A791BBBC1}">
      <dgm:prSet phldrT="[文本]"/>
      <dgm:spPr/>
      <dgm:t>
        <a:bodyPr/>
        <a:lstStyle/>
        <a:p>
          <a:r>
            <a:rPr lang="zh-CN" altLang="en-US" dirty="0" smtClean="0"/>
            <a:t>旋律识别与评分</a:t>
          </a:r>
          <a:endParaRPr lang="zh-CN" altLang="en-US" dirty="0"/>
        </a:p>
      </dgm:t>
    </dgm:pt>
    <dgm:pt modelId="{FEAE79D8-382B-4E05-8452-3EA07F7D1837}" cxnId="{E598707E-DFAE-481E-A0D7-C322096FF3F6}" type="parTrans">
      <dgm:prSet/>
      <dgm:spPr/>
      <dgm:t>
        <a:bodyPr/>
        <a:lstStyle/>
        <a:p>
          <a:endParaRPr lang="zh-CN" altLang="en-US"/>
        </a:p>
      </dgm:t>
    </dgm:pt>
    <dgm:pt modelId="{31889619-7E41-4584-A5FE-432D2BE831D4}" cxnId="{E598707E-DFAE-481E-A0D7-C322096FF3F6}" type="sibTrans">
      <dgm:prSet/>
      <dgm:spPr/>
      <dgm:t>
        <a:bodyPr/>
        <a:lstStyle/>
        <a:p>
          <a:endParaRPr lang="zh-CN" altLang="en-US"/>
        </a:p>
      </dgm:t>
    </dgm:pt>
    <dgm:pt modelId="{EE3D5574-D0AB-4018-A033-9467E8683A6A}">
      <dgm:prSet phldrT="[文本]"/>
      <dgm:spPr/>
      <dgm:t>
        <a:bodyPr/>
        <a:lstStyle/>
        <a:p>
          <a:r>
            <a:rPr lang="zh-CN" altLang="en-US" b="1" dirty="0" smtClean="0"/>
            <a:t>音乐检索</a:t>
          </a:r>
          <a:endParaRPr lang="zh-CN" altLang="en-US" b="1" dirty="0"/>
        </a:p>
      </dgm:t>
    </dgm:pt>
    <dgm:pt modelId="{A77788A5-8E57-4846-B8DA-F0034298411D}" cxnId="{D3A4B762-30ED-4955-AFC6-C329A5282B65}" type="parTrans">
      <dgm:prSet/>
      <dgm:spPr/>
      <dgm:t>
        <a:bodyPr/>
        <a:lstStyle/>
        <a:p>
          <a:endParaRPr lang="zh-CN" altLang="en-US"/>
        </a:p>
      </dgm:t>
    </dgm:pt>
    <dgm:pt modelId="{C84E029E-A000-4D0D-BAB5-6834F0F2AAC2}" cxnId="{D3A4B762-30ED-4955-AFC6-C329A5282B65}" type="sibTrans">
      <dgm:prSet/>
      <dgm:spPr/>
      <dgm:t>
        <a:bodyPr/>
        <a:lstStyle/>
        <a:p>
          <a:endParaRPr lang="zh-CN" altLang="en-US"/>
        </a:p>
      </dgm:t>
    </dgm:pt>
    <dgm:pt modelId="{A77C23BB-EDB5-467B-8C99-5F6B877D84A3}">
      <dgm:prSet phldrT="[文本]"/>
      <dgm:spPr/>
      <dgm:t>
        <a:bodyPr/>
        <a:lstStyle/>
        <a:p>
          <a:r>
            <a:rPr lang="zh-CN" altLang="en-US" dirty="0" smtClean="0"/>
            <a:t>乐纹样例检索</a:t>
          </a:r>
          <a:endParaRPr lang="zh-CN" altLang="en-US" dirty="0"/>
        </a:p>
      </dgm:t>
    </dgm:pt>
    <dgm:pt modelId="{C901CFEC-4E60-4F0B-AC5F-8C4A988636E7}" cxnId="{8304570F-BFE6-48E8-97F2-1E0C73D77ABD}" type="parTrans">
      <dgm:prSet/>
      <dgm:spPr/>
      <dgm:t>
        <a:bodyPr/>
        <a:lstStyle/>
        <a:p>
          <a:endParaRPr lang="zh-CN" altLang="en-US"/>
        </a:p>
      </dgm:t>
    </dgm:pt>
    <dgm:pt modelId="{FE6E99C9-6B4B-4208-BEA5-D4D26A9314FD}" cxnId="{8304570F-BFE6-48E8-97F2-1E0C73D77ABD}" type="sibTrans">
      <dgm:prSet/>
      <dgm:spPr/>
      <dgm:t>
        <a:bodyPr/>
        <a:lstStyle/>
        <a:p>
          <a:endParaRPr lang="zh-CN" altLang="en-US"/>
        </a:p>
      </dgm:t>
    </dgm:pt>
    <dgm:pt modelId="{DD0FCAB6-7650-471E-8070-FC7A2B68157F}">
      <dgm:prSet phldrT="[文本]"/>
      <dgm:spPr/>
      <dgm:t>
        <a:bodyPr/>
        <a:lstStyle/>
        <a:p>
          <a:r>
            <a:rPr lang="zh-CN" altLang="en-US" dirty="0" smtClean="0"/>
            <a:t>旋律哼唱检索</a:t>
          </a:r>
          <a:endParaRPr lang="zh-CN" altLang="en-US" dirty="0"/>
        </a:p>
      </dgm:t>
    </dgm:pt>
    <dgm:pt modelId="{7C663CA6-CE8D-45BF-8FB2-36D522AFC338}" cxnId="{CC569934-76E8-403A-9BDF-17F3FBCF5224}" type="parTrans">
      <dgm:prSet/>
      <dgm:spPr/>
      <dgm:t>
        <a:bodyPr/>
        <a:lstStyle/>
        <a:p>
          <a:endParaRPr lang="zh-CN" altLang="en-US"/>
        </a:p>
      </dgm:t>
    </dgm:pt>
    <dgm:pt modelId="{498444C1-1395-40BF-92BC-E1C18B4D0A83}" cxnId="{CC569934-76E8-403A-9BDF-17F3FBCF5224}" type="sibTrans">
      <dgm:prSet/>
      <dgm:spPr/>
      <dgm:t>
        <a:bodyPr/>
        <a:lstStyle/>
        <a:p>
          <a:endParaRPr lang="zh-CN" altLang="en-US"/>
        </a:p>
      </dgm:t>
    </dgm:pt>
    <dgm:pt modelId="{605F14C7-D0FE-4766-8433-ADF6F9434A79}">
      <dgm:prSet phldrT="[文本]"/>
      <dgm:spPr/>
      <dgm:t>
        <a:bodyPr/>
        <a:lstStyle/>
        <a:p>
          <a:r>
            <a:rPr lang="en-US" altLang="zh-CN" dirty="0" smtClean="0"/>
            <a:t>…</a:t>
          </a:r>
          <a:endParaRPr lang="zh-CN" altLang="en-US" dirty="0"/>
        </a:p>
      </dgm:t>
    </dgm:pt>
    <dgm:pt modelId="{A00778B1-B1B7-4FC0-98D4-3D5566CA193F}" cxnId="{BA9FC18C-7CBA-4ED9-915A-EE516BE705CD}" type="parTrans">
      <dgm:prSet/>
      <dgm:spPr/>
      <dgm:t>
        <a:bodyPr/>
        <a:lstStyle/>
        <a:p>
          <a:endParaRPr lang="zh-CN" altLang="en-US"/>
        </a:p>
      </dgm:t>
    </dgm:pt>
    <dgm:pt modelId="{E49A9535-A728-41A8-ACCB-F1B81CBF96A1}" cxnId="{BA9FC18C-7CBA-4ED9-915A-EE516BE705CD}" type="sibTrans">
      <dgm:prSet/>
      <dgm:spPr/>
      <dgm:t>
        <a:bodyPr/>
        <a:lstStyle/>
        <a:p>
          <a:endParaRPr lang="zh-CN" altLang="en-US"/>
        </a:p>
      </dgm:t>
    </dgm:pt>
    <dgm:pt modelId="{8F7CADA2-42C1-4D06-A7E4-011A28FF7420}">
      <dgm:prSet phldrT="[文本]"/>
      <dgm:spPr/>
      <dgm:t>
        <a:bodyPr/>
        <a:lstStyle/>
        <a:p>
          <a:r>
            <a:rPr lang="en-US" altLang="zh-CN" dirty="0" smtClean="0"/>
            <a:t>…</a:t>
          </a:r>
          <a:endParaRPr lang="zh-CN" altLang="en-US" dirty="0"/>
        </a:p>
      </dgm:t>
    </dgm:pt>
    <dgm:pt modelId="{7F5D384E-17C9-4DC0-BBE3-2EE955E138E4}" cxnId="{736A4F42-D129-4E03-8008-BCAEB78AF26F}" type="parTrans">
      <dgm:prSet/>
      <dgm:spPr/>
      <dgm:t>
        <a:bodyPr/>
        <a:lstStyle/>
        <a:p>
          <a:endParaRPr lang="zh-CN" altLang="en-US"/>
        </a:p>
      </dgm:t>
    </dgm:pt>
    <dgm:pt modelId="{1F12D26A-8505-4603-8DF1-1B2AE976E7C3}" cxnId="{736A4F42-D129-4E03-8008-BCAEB78AF26F}" type="sibTrans">
      <dgm:prSet/>
      <dgm:spPr/>
      <dgm:t>
        <a:bodyPr/>
        <a:lstStyle/>
        <a:p>
          <a:endParaRPr lang="zh-CN" altLang="en-US"/>
        </a:p>
      </dgm:t>
    </dgm:pt>
    <dgm:pt modelId="{6738A44A-9784-4D40-9C0B-F192636755EE}">
      <dgm:prSet phldrT="[文本]"/>
      <dgm:spPr/>
      <dgm:t>
        <a:bodyPr/>
        <a:lstStyle/>
        <a:p>
          <a:r>
            <a:rPr lang="en-US" altLang="zh-CN" dirty="0" smtClean="0"/>
            <a:t>…</a:t>
          </a:r>
          <a:endParaRPr lang="zh-CN" altLang="en-US" dirty="0"/>
        </a:p>
      </dgm:t>
    </dgm:pt>
    <dgm:pt modelId="{1689465F-2D12-4D64-8FC0-7B71A1DA9298}" cxnId="{0626F533-6B4B-42E3-B7EA-C0EC16D5DAC3}" type="parTrans">
      <dgm:prSet/>
      <dgm:spPr/>
      <dgm:t>
        <a:bodyPr/>
        <a:lstStyle/>
        <a:p>
          <a:endParaRPr lang="zh-CN" altLang="en-US"/>
        </a:p>
      </dgm:t>
    </dgm:pt>
    <dgm:pt modelId="{A04F2F3A-1D59-4837-995A-78045FA87657}" cxnId="{0626F533-6B4B-42E3-B7EA-C0EC16D5DAC3}" type="sibTrans">
      <dgm:prSet/>
      <dgm:spPr/>
      <dgm:t>
        <a:bodyPr/>
        <a:lstStyle/>
        <a:p>
          <a:endParaRPr lang="zh-CN" altLang="en-US"/>
        </a:p>
      </dgm:t>
    </dgm:pt>
    <dgm:pt modelId="{EF8FE51C-3290-4D60-9E52-44B3E15570B0}" type="pres">
      <dgm:prSet presAssocID="{A789D831-C715-424B-944F-73C365DF40F2}" presName="Name0" presStyleCnt="0">
        <dgm:presLayoutVars>
          <dgm:dir/>
          <dgm:resizeHandles val="exact"/>
        </dgm:presLayoutVars>
      </dgm:prSet>
      <dgm:spPr/>
      <dgm:t>
        <a:bodyPr/>
        <a:lstStyle/>
        <a:p>
          <a:endParaRPr lang="zh-CN" altLang="en-US"/>
        </a:p>
      </dgm:t>
    </dgm:pt>
    <dgm:pt modelId="{B3EE3CD6-E19B-46BF-82CE-C8690C1571E2}" type="pres">
      <dgm:prSet presAssocID="{B62DF435-F899-4DE4-8825-03F24514A2BF}" presName="node" presStyleLbl="node1" presStyleIdx="0" presStyleCnt="3">
        <dgm:presLayoutVars>
          <dgm:bulletEnabled val="1"/>
        </dgm:presLayoutVars>
      </dgm:prSet>
      <dgm:spPr/>
      <dgm:t>
        <a:bodyPr/>
        <a:lstStyle/>
        <a:p>
          <a:endParaRPr lang="zh-CN" altLang="en-US"/>
        </a:p>
      </dgm:t>
    </dgm:pt>
    <dgm:pt modelId="{62599CD6-CCA2-4E6E-BB7E-AF272875491D}" type="pres">
      <dgm:prSet presAssocID="{FAEC11EF-3F8D-49F7-B69B-ECAF8F1D4176}" presName="sibTrans" presStyleCnt="0"/>
      <dgm:spPr/>
    </dgm:pt>
    <dgm:pt modelId="{06E8AD8E-48CA-47A6-A18F-A0EBF1BDF356}" type="pres">
      <dgm:prSet presAssocID="{2E56CCF7-E10F-47C5-925E-5455EC8AC9B4}" presName="node" presStyleLbl="node1" presStyleIdx="1" presStyleCnt="3">
        <dgm:presLayoutVars>
          <dgm:bulletEnabled val="1"/>
        </dgm:presLayoutVars>
      </dgm:prSet>
      <dgm:spPr/>
      <dgm:t>
        <a:bodyPr/>
        <a:lstStyle/>
        <a:p>
          <a:endParaRPr lang="zh-CN" altLang="en-US"/>
        </a:p>
      </dgm:t>
    </dgm:pt>
    <dgm:pt modelId="{B0F7D70B-0580-4FE4-86C6-4058715D99BF}" type="pres">
      <dgm:prSet presAssocID="{0C4CD749-7E5B-44ED-B9F9-BAFA74294077}" presName="sibTrans" presStyleCnt="0"/>
      <dgm:spPr/>
    </dgm:pt>
    <dgm:pt modelId="{8559FADB-5876-4795-B2C9-133D8E79BD7C}" type="pres">
      <dgm:prSet presAssocID="{EE3D5574-D0AB-4018-A033-9467E8683A6A}" presName="node" presStyleLbl="node1" presStyleIdx="2" presStyleCnt="3">
        <dgm:presLayoutVars>
          <dgm:bulletEnabled val="1"/>
        </dgm:presLayoutVars>
      </dgm:prSet>
      <dgm:spPr/>
      <dgm:t>
        <a:bodyPr/>
        <a:lstStyle/>
        <a:p>
          <a:endParaRPr lang="zh-CN" altLang="en-US"/>
        </a:p>
      </dgm:t>
    </dgm:pt>
  </dgm:ptLst>
  <dgm:cxnLst>
    <dgm:cxn modelId="{0626F533-6B4B-42E3-B7EA-C0EC16D5DAC3}" srcId="{EE3D5574-D0AB-4018-A033-9467E8683A6A}" destId="{6738A44A-9784-4D40-9C0B-F192636755EE}" srcOrd="2" destOrd="0" parTransId="{1689465F-2D12-4D64-8FC0-7B71A1DA9298}" sibTransId="{A04F2F3A-1D59-4837-995A-78045FA87657}"/>
    <dgm:cxn modelId="{F792573B-05F0-4E44-A46C-0B9AACCC4E35}" type="presOf" srcId="{DD0FCAB6-7650-471E-8070-FC7A2B68157F}" destId="{8559FADB-5876-4795-B2C9-133D8E79BD7C}" srcOrd="0" destOrd="2" presId="urn:microsoft.com/office/officeart/2005/8/layout/hList6"/>
    <dgm:cxn modelId="{9D1B39FE-F94E-4AD4-AB9D-E128B2CEEE33}" srcId="{B62DF435-F899-4DE4-8825-03F24514A2BF}" destId="{768672B0-9671-42C1-8BF1-0C2565AEEFC3}" srcOrd="0" destOrd="0" parTransId="{19338EF0-EEAA-4D5D-BCC5-2B3EBEF45A35}" sibTransId="{61E2FF08-EE07-4794-B1B3-38C742FAD0B9}"/>
    <dgm:cxn modelId="{49A63246-5A32-404A-9FFB-FAD17A66EAB3}" type="presOf" srcId="{B62DF435-F899-4DE4-8825-03F24514A2BF}" destId="{B3EE3CD6-E19B-46BF-82CE-C8690C1571E2}" srcOrd="0" destOrd="0" presId="urn:microsoft.com/office/officeart/2005/8/layout/hList6"/>
    <dgm:cxn modelId="{9D007565-1F71-465D-A308-67BE74C49782}" type="presOf" srcId="{C520D2BF-1A6E-40B0-B09A-8E11C636A368}" destId="{B3EE3CD6-E19B-46BF-82CE-C8690C1571E2}" srcOrd="0" destOrd="2" presId="urn:microsoft.com/office/officeart/2005/8/layout/hList6"/>
    <dgm:cxn modelId="{736A4F42-D129-4E03-8008-BCAEB78AF26F}" srcId="{2E56CCF7-E10F-47C5-925E-5455EC8AC9B4}" destId="{8F7CADA2-42C1-4D06-A7E4-011A28FF7420}" srcOrd="2" destOrd="0" parTransId="{7F5D384E-17C9-4DC0-BBE3-2EE955E138E4}" sibTransId="{1F12D26A-8505-4603-8DF1-1B2AE976E7C3}"/>
    <dgm:cxn modelId="{26297E72-36DB-404C-8D97-920EBB6953BD}" srcId="{A789D831-C715-424B-944F-73C365DF40F2}" destId="{B62DF435-F899-4DE4-8825-03F24514A2BF}" srcOrd="0" destOrd="0" parTransId="{871C7FA8-0BF0-4BB4-AA38-72BCF16C7460}" sibTransId="{FAEC11EF-3F8D-49F7-B69B-ECAF8F1D4176}"/>
    <dgm:cxn modelId="{D3A4B762-30ED-4955-AFC6-C329A5282B65}" srcId="{A789D831-C715-424B-944F-73C365DF40F2}" destId="{EE3D5574-D0AB-4018-A033-9467E8683A6A}" srcOrd="2" destOrd="0" parTransId="{A77788A5-8E57-4846-B8DA-F0034298411D}" sibTransId="{C84E029E-A000-4D0D-BAB5-6834F0F2AAC2}"/>
    <dgm:cxn modelId="{5AEEBA11-8F78-4E15-B926-92D66999AA88}" type="presOf" srcId="{368F9E6C-34BE-4B26-B530-618A791BBBC1}" destId="{06E8AD8E-48CA-47A6-A18F-A0EBF1BDF356}" srcOrd="0" destOrd="2" presId="urn:microsoft.com/office/officeart/2005/8/layout/hList6"/>
    <dgm:cxn modelId="{25FBABD0-8847-450C-84FF-5EE025577076}" type="presOf" srcId="{6738A44A-9784-4D40-9C0B-F192636755EE}" destId="{8559FADB-5876-4795-B2C9-133D8E79BD7C}" srcOrd="0" destOrd="3" presId="urn:microsoft.com/office/officeart/2005/8/layout/hList6"/>
    <dgm:cxn modelId="{8304570F-BFE6-48E8-97F2-1E0C73D77ABD}" srcId="{EE3D5574-D0AB-4018-A033-9467E8683A6A}" destId="{A77C23BB-EDB5-467B-8C99-5F6B877D84A3}" srcOrd="0" destOrd="0" parTransId="{C901CFEC-4E60-4F0B-AC5F-8C4A988636E7}" sibTransId="{FE6E99C9-6B4B-4208-BEA5-D4D26A9314FD}"/>
    <dgm:cxn modelId="{E598707E-DFAE-481E-A0D7-C322096FF3F6}" srcId="{2E56CCF7-E10F-47C5-925E-5455EC8AC9B4}" destId="{368F9E6C-34BE-4B26-B530-618A791BBBC1}" srcOrd="1" destOrd="0" parTransId="{FEAE79D8-382B-4E05-8452-3EA07F7D1837}" sibTransId="{31889619-7E41-4584-A5FE-432D2BE831D4}"/>
    <dgm:cxn modelId="{FF13E922-8F10-435E-B666-BA30B883F1D9}" type="presOf" srcId="{A789D831-C715-424B-944F-73C365DF40F2}" destId="{EF8FE51C-3290-4D60-9E52-44B3E15570B0}" srcOrd="0" destOrd="0" presId="urn:microsoft.com/office/officeart/2005/8/layout/hList6"/>
    <dgm:cxn modelId="{19299207-A487-47AC-997C-1F4FC12025CF}" srcId="{B62DF435-F899-4DE4-8825-03F24514A2BF}" destId="{C520D2BF-1A6E-40B0-B09A-8E11C636A368}" srcOrd="1" destOrd="0" parTransId="{489AEEEF-D1A1-4084-B503-B644C929CA4A}" sibTransId="{3C294BA8-4DC2-4277-B14C-E0A3F99ADD7D}"/>
    <dgm:cxn modelId="{70DB592A-1762-4D61-B5AD-90A8BF5C5BFE}" srcId="{2E56CCF7-E10F-47C5-925E-5455EC8AC9B4}" destId="{3D1E5789-BA74-4B83-BEB2-5CE7F0BAE80F}" srcOrd="0" destOrd="0" parTransId="{9482498E-391C-4DA2-A707-377EA91A0AEC}" sibTransId="{4846988F-654F-4A3F-903D-2BFF5D508F61}"/>
    <dgm:cxn modelId="{3E83F36C-71BE-4FE2-B41E-65A1A66E1940}" type="presOf" srcId="{EE3D5574-D0AB-4018-A033-9467E8683A6A}" destId="{8559FADB-5876-4795-B2C9-133D8E79BD7C}" srcOrd="0" destOrd="0" presId="urn:microsoft.com/office/officeart/2005/8/layout/hList6"/>
    <dgm:cxn modelId="{8C182A5E-DAE4-46FA-BDBC-729153F72388}" type="presOf" srcId="{605F14C7-D0FE-4766-8433-ADF6F9434A79}" destId="{B3EE3CD6-E19B-46BF-82CE-C8690C1571E2}" srcOrd="0" destOrd="3" presId="urn:microsoft.com/office/officeart/2005/8/layout/hList6"/>
    <dgm:cxn modelId="{DA97833B-1F00-454C-A73F-629DE0D57EBB}" type="presOf" srcId="{2E56CCF7-E10F-47C5-925E-5455EC8AC9B4}" destId="{06E8AD8E-48CA-47A6-A18F-A0EBF1BDF356}" srcOrd="0" destOrd="0" presId="urn:microsoft.com/office/officeart/2005/8/layout/hList6"/>
    <dgm:cxn modelId="{ED86E04F-4D0F-4B80-8BBE-E79EFD72CD8E}" type="presOf" srcId="{8F7CADA2-42C1-4D06-A7E4-011A28FF7420}" destId="{06E8AD8E-48CA-47A6-A18F-A0EBF1BDF356}" srcOrd="0" destOrd="3" presId="urn:microsoft.com/office/officeart/2005/8/layout/hList6"/>
    <dgm:cxn modelId="{BA9FC18C-7CBA-4ED9-915A-EE516BE705CD}" srcId="{B62DF435-F899-4DE4-8825-03F24514A2BF}" destId="{605F14C7-D0FE-4766-8433-ADF6F9434A79}" srcOrd="2" destOrd="0" parTransId="{A00778B1-B1B7-4FC0-98D4-3D5566CA193F}" sibTransId="{E49A9535-A728-41A8-ACCB-F1B81CBF96A1}"/>
    <dgm:cxn modelId="{D5DB463F-F96E-49C5-ACD3-7AA73C220C86}" type="presOf" srcId="{A77C23BB-EDB5-467B-8C99-5F6B877D84A3}" destId="{8559FADB-5876-4795-B2C9-133D8E79BD7C}" srcOrd="0" destOrd="1" presId="urn:microsoft.com/office/officeart/2005/8/layout/hList6"/>
    <dgm:cxn modelId="{01DC102B-D0D2-469B-BE9E-381ABFF287D6}" type="presOf" srcId="{768672B0-9671-42C1-8BF1-0C2565AEEFC3}" destId="{B3EE3CD6-E19B-46BF-82CE-C8690C1571E2}" srcOrd="0" destOrd="1" presId="urn:microsoft.com/office/officeart/2005/8/layout/hList6"/>
    <dgm:cxn modelId="{CC569934-76E8-403A-9BDF-17F3FBCF5224}" srcId="{EE3D5574-D0AB-4018-A033-9467E8683A6A}" destId="{DD0FCAB6-7650-471E-8070-FC7A2B68157F}" srcOrd="1" destOrd="0" parTransId="{7C663CA6-CE8D-45BF-8FB2-36D522AFC338}" sibTransId="{498444C1-1395-40BF-92BC-E1C18B4D0A83}"/>
    <dgm:cxn modelId="{FA5CE9FD-6CCA-4877-8122-52DBF95226DB}" type="presOf" srcId="{3D1E5789-BA74-4B83-BEB2-5CE7F0BAE80F}" destId="{06E8AD8E-48CA-47A6-A18F-A0EBF1BDF356}" srcOrd="0" destOrd="1" presId="urn:microsoft.com/office/officeart/2005/8/layout/hList6"/>
    <dgm:cxn modelId="{10AF6A2B-EA2B-4005-9D4E-DE473C68CE20}" srcId="{A789D831-C715-424B-944F-73C365DF40F2}" destId="{2E56CCF7-E10F-47C5-925E-5455EC8AC9B4}" srcOrd="1" destOrd="0" parTransId="{63F14BBA-B7E9-4E50-92C4-72CEDE1EEE53}" sibTransId="{0C4CD749-7E5B-44ED-B9F9-BAFA74294077}"/>
    <dgm:cxn modelId="{0A476049-E9BC-4E68-AAF1-33D98E0D64A1}" type="presParOf" srcId="{EF8FE51C-3290-4D60-9E52-44B3E15570B0}" destId="{B3EE3CD6-E19B-46BF-82CE-C8690C1571E2}" srcOrd="0" destOrd="0" presId="urn:microsoft.com/office/officeart/2005/8/layout/hList6"/>
    <dgm:cxn modelId="{B2DBEF1E-4625-4B48-9853-75C15B39FE68}" type="presParOf" srcId="{EF8FE51C-3290-4D60-9E52-44B3E15570B0}" destId="{62599CD6-CCA2-4E6E-BB7E-AF272875491D}" srcOrd="1" destOrd="0" presId="urn:microsoft.com/office/officeart/2005/8/layout/hList6"/>
    <dgm:cxn modelId="{0A84C270-3551-4F42-9115-31FD421745E0}" type="presParOf" srcId="{EF8FE51C-3290-4D60-9E52-44B3E15570B0}" destId="{06E8AD8E-48CA-47A6-A18F-A0EBF1BDF356}" srcOrd="2" destOrd="0" presId="urn:microsoft.com/office/officeart/2005/8/layout/hList6"/>
    <dgm:cxn modelId="{DFAF401B-1401-4AC9-86CD-253FB64715CC}" type="presParOf" srcId="{EF8FE51C-3290-4D60-9E52-44B3E15570B0}" destId="{B0F7D70B-0580-4FE4-86C6-4058715D99BF}" srcOrd="3" destOrd="0" presId="urn:microsoft.com/office/officeart/2005/8/layout/hList6"/>
    <dgm:cxn modelId="{86FAD162-5068-45F1-8950-4918F2BD8FFC}" type="presParOf" srcId="{EF8FE51C-3290-4D60-9E52-44B3E15570B0}" destId="{8559FADB-5876-4795-B2C9-133D8E79BD7C}" srcOrd="4"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2D00FF-89A4-4BD3-B4D3-2DFD55F8E164}">
      <dsp:nvSpPr>
        <dsp:cNvPr id="0" name=""/>
        <dsp:cNvSpPr/>
      </dsp:nvSpPr>
      <dsp:spPr>
        <a:xfrm>
          <a:off x="1802579" y="521193"/>
          <a:ext cx="3467202" cy="3467202"/>
        </a:xfrm>
        <a:prstGeom prst="blockArc">
          <a:avLst>
            <a:gd name="adj1" fmla="val 9000000"/>
            <a:gd name="adj2" fmla="val 16200000"/>
            <a:gd name="adj3" fmla="val 4643"/>
          </a:avLst>
        </a:prstGeom>
        <a:gradFill rotWithShape="0">
          <a:gsLst>
            <a:gs pos="0">
              <a:schemeClr val="accent6">
                <a:shade val="90000"/>
                <a:hueOff val="0"/>
                <a:satOff val="-33397"/>
                <a:lumOff val="31918"/>
                <a:alphaOff val="0"/>
                <a:shade val="51000"/>
                <a:satMod val="130000"/>
              </a:schemeClr>
            </a:gs>
            <a:gs pos="80000">
              <a:schemeClr val="accent6">
                <a:shade val="90000"/>
                <a:hueOff val="0"/>
                <a:satOff val="-33397"/>
                <a:lumOff val="31918"/>
                <a:alphaOff val="0"/>
                <a:shade val="93000"/>
                <a:satMod val="130000"/>
              </a:schemeClr>
            </a:gs>
            <a:gs pos="100000">
              <a:schemeClr val="accent6">
                <a:shade val="90000"/>
                <a:hueOff val="0"/>
                <a:satOff val="-33397"/>
                <a:lumOff val="3191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09EC6B9-A28F-43FE-BBB4-8823688251F7}">
      <dsp:nvSpPr>
        <dsp:cNvPr id="0" name=""/>
        <dsp:cNvSpPr/>
      </dsp:nvSpPr>
      <dsp:spPr>
        <a:xfrm>
          <a:off x="1802579" y="521193"/>
          <a:ext cx="3467202" cy="3467202"/>
        </a:xfrm>
        <a:prstGeom prst="blockArc">
          <a:avLst>
            <a:gd name="adj1" fmla="val 1800000"/>
            <a:gd name="adj2" fmla="val 9000000"/>
            <a:gd name="adj3" fmla="val 4643"/>
          </a:avLst>
        </a:prstGeom>
        <a:gradFill rotWithShape="0">
          <a:gsLst>
            <a:gs pos="0">
              <a:schemeClr val="accent6">
                <a:shade val="90000"/>
                <a:hueOff val="0"/>
                <a:satOff val="-16699"/>
                <a:lumOff val="15959"/>
                <a:alphaOff val="0"/>
                <a:shade val="51000"/>
                <a:satMod val="130000"/>
              </a:schemeClr>
            </a:gs>
            <a:gs pos="80000">
              <a:schemeClr val="accent6">
                <a:shade val="90000"/>
                <a:hueOff val="0"/>
                <a:satOff val="-16699"/>
                <a:lumOff val="15959"/>
                <a:alphaOff val="0"/>
                <a:shade val="93000"/>
                <a:satMod val="130000"/>
              </a:schemeClr>
            </a:gs>
            <a:gs pos="100000">
              <a:schemeClr val="accent6">
                <a:shade val="90000"/>
                <a:hueOff val="0"/>
                <a:satOff val="-16699"/>
                <a:lumOff val="159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FF64F31-35EB-4B5D-AB68-CA3D0C755C34}">
      <dsp:nvSpPr>
        <dsp:cNvPr id="0" name=""/>
        <dsp:cNvSpPr/>
      </dsp:nvSpPr>
      <dsp:spPr>
        <a:xfrm>
          <a:off x="1802579" y="521193"/>
          <a:ext cx="3467202" cy="3467202"/>
        </a:xfrm>
        <a:prstGeom prst="blockArc">
          <a:avLst>
            <a:gd name="adj1" fmla="val 16200000"/>
            <a:gd name="adj2" fmla="val 1800000"/>
            <a:gd name="adj3" fmla="val 4643"/>
          </a:avLst>
        </a:prstGeom>
        <a:gradFill rotWithShape="0">
          <a:gsLst>
            <a:gs pos="0">
              <a:schemeClr val="accent6">
                <a:shade val="90000"/>
                <a:hueOff val="0"/>
                <a:satOff val="0"/>
                <a:lumOff val="0"/>
                <a:alphaOff val="0"/>
                <a:shade val="51000"/>
                <a:satMod val="130000"/>
              </a:schemeClr>
            </a:gs>
            <a:gs pos="80000">
              <a:schemeClr val="accent6">
                <a:shade val="90000"/>
                <a:hueOff val="0"/>
                <a:satOff val="0"/>
                <a:lumOff val="0"/>
                <a:alphaOff val="0"/>
                <a:shade val="93000"/>
                <a:satMod val="130000"/>
              </a:schemeClr>
            </a:gs>
            <a:gs pos="100000">
              <a:schemeClr val="accent6">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039890-FAA5-4AD9-BA08-B023BCEFB3E5}">
      <dsp:nvSpPr>
        <dsp:cNvPr id="0" name=""/>
        <dsp:cNvSpPr/>
      </dsp:nvSpPr>
      <dsp:spPr>
        <a:xfrm>
          <a:off x="2737604" y="1456218"/>
          <a:ext cx="1597152" cy="1597152"/>
        </a:xfrm>
        <a:prstGeom prst="ellipse">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zh-CN" altLang="en-US" sz="2700" kern="1200" dirty="0" smtClean="0"/>
            <a:t>数字音乐处理</a:t>
          </a:r>
          <a:endParaRPr lang="zh-CN" altLang="en-US" sz="2700" kern="1200" dirty="0"/>
        </a:p>
      </dsp:txBody>
      <dsp:txXfrm>
        <a:off x="2737604" y="1456218"/>
        <a:ext cx="1597152" cy="1597152"/>
      </dsp:txXfrm>
    </dsp:sp>
    <dsp:sp modelId="{6B7CAC7E-CA52-4933-A0BA-9C55B56241DC}">
      <dsp:nvSpPr>
        <dsp:cNvPr id="0" name=""/>
        <dsp:cNvSpPr/>
      </dsp:nvSpPr>
      <dsp:spPr>
        <a:xfrm>
          <a:off x="2977177" y="2438"/>
          <a:ext cx="1118006" cy="1118006"/>
        </a:xfrm>
        <a:prstGeom prst="ellipse">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信息科学</a:t>
          </a:r>
          <a:endParaRPr lang="zh-CN" altLang="en-US" sz="2400" kern="1200" dirty="0"/>
        </a:p>
      </dsp:txBody>
      <dsp:txXfrm>
        <a:off x="2977177" y="2438"/>
        <a:ext cx="1118006" cy="1118006"/>
      </dsp:txXfrm>
    </dsp:sp>
    <dsp:sp modelId="{A57FC69F-92EE-4012-9B16-6159C35742A0}">
      <dsp:nvSpPr>
        <dsp:cNvPr id="0" name=""/>
        <dsp:cNvSpPr/>
      </dsp:nvSpPr>
      <dsp:spPr>
        <a:xfrm>
          <a:off x="4443664" y="2542467"/>
          <a:ext cx="1118006" cy="1118006"/>
        </a:xfrm>
        <a:prstGeom prst="ellipse">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软件工程</a:t>
          </a:r>
          <a:endParaRPr lang="zh-CN" altLang="en-US" sz="2400" kern="1200" dirty="0"/>
        </a:p>
      </dsp:txBody>
      <dsp:txXfrm>
        <a:off x="4443664" y="2542467"/>
        <a:ext cx="1118006" cy="1118006"/>
      </dsp:txXfrm>
    </dsp:sp>
    <dsp:sp modelId="{47BA4FA5-DC62-4920-A129-B3E82C393ED6}">
      <dsp:nvSpPr>
        <dsp:cNvPr id="0" name=""/>
        <dsp:cNvSpPr/>
      </dsp:nvSpPr>
      <dsp:spPr>
        <a:xfrm>
          <a:off x="1510691" y="2542467"/>
          <a:ext cx="1118006" cy="1118006"/>
        </a:xfrm>
        <a:prstGeom prst="ellipse">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音乐艺术</a:t>
          </a:r>
          <a:endParaRPr lang="zh-CN" altLang="en-US" sz="2400" kern="1200" dirty="0"/>
        </a:p>
      </dsp:txBody>
      <dsp:txXfrm>
        <a:off x="1510691" y="2542467"/>
        <a:ext cx="1118006" cy="1118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544616" cy="3775968"/>
        <a:chOff x="0" y="0"/>
        <a:chExt cx="5544616" cy="3775968"/>
      </a:xfrm>
    </dsp:grpSpPr>
    <dsp:sp>
      <dsp:nvSpPr>
        <dsp:cNvPr id="5" name="空心弧 4"/>
        <dsp:cNvSpPr/>
      </dsp:nvSpPr>
      <dsp:spPr bwMode="white">
        <a:xfrm>
          <a:off x="1240497" y="356173"/>
          <a:ext cx="3063622" cy="3063622"/>
        </a:xfrm>
        <a:prstGeom prst="blockArc">
          <a:avLst>
            <a:gd name="adj1" fmla="val 16199999"/>
            <a:gd name="adj2" fmla="val 0"/>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240497" y="356173"/>
        <a:ext cx="3063622" cy="3063622"/>
      </dsp:txXfrm>
    </dsp:sp>
    <dsp:sp>
      <dsp:nvSpPr>
        <dsp:cNvPr id="7" name="空心弧 6"/>
        <dsp:cNvSpPr/>
      </dsp:nvSpPr>
      <dsp:spPr bwMode="white">
        <a:xfrm>
          <a:off x="1240497" y="356173"/>
          <a:ext cx="3063622" cy="3063622"/>
        </a:xfrm>
        <a:prstGeom prst="blockArc">
          <a:avLst>
            <a:gd name="adj1" fmla="val 0"/>
            <a:gd name="adj2" fmla="val 5400000"/>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240497" y="356173"/>
        <a:ext cx="3063622" cy="3063622"/>
      </dsp:txXfrm>
    </dsp:sp>
    <dsp:sp>
      <dsp:nvSpPr>
        <dsp:cNvPr id="9" name="空心弧 8"/>
        <dsp:cNvSpPr/>
      </dsp:nvSpPr>
      <dsp:spPr bwMode="white">
        <a:xfrm>
          <a:off x="1240497" y="356173"/>
          <a:ext cx="3063622" cy="3063622"/>
        </a:xfrm>
        <a:prstGeom prst="blockArc">
          <a:avLst>
            <a:gd name="adj1" fmla="val 5400000"/>
            <a:gd name="adj2" fmla="val 10800000"/>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240497" y="356173"/>
        <a:ext cx="3063622" cy="3063622"/>
      </dsp:txXfrm>
    </dsp:sp>
    <dsp:sp>
      <dsp:nvSpPr>
        <dsp:cNvPr id="11" name="空心弧 10"/>
        <dsp:cNvSpPr/>
      </dsp:nvSpPr>
      <dsp:spPr bwMode="white">
        <a:xfrm>
          <a:off x="1240497" y="356173"/>
          <a:ext cx="3063622" cy="3063622"/>
        </a:xfrm>
        <a:prstGeom prst="blockArc">
          <a:avLst>
            <a:gd name="adj1" fmla="val 10800000"/>
            <a:gd name="adj2" fmla="val 16199999"/>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240497" y="356173"/>
        <a:ext cx="3063622" cy="3063622"/>
      </dsp:txXfrm>
    </dsp:sp>
    <dsp:sp>
      <dsp:nvSpPr>
        <dsp:cNvPr id="3" name="椭圆 2"/>
        <dsp:cNvSpPr/>
      </dsp:nvSpPr>
      <dsp:spPr bwMode="white">
        <a:xfrm>
          <a:off x="2102810" y="1218486"/>
          <a:ext cx="1338996" cy="1338996"/>
        </a:xfrm>
        <a:prstGeom prst="ellipse">
          <a:avLst/>
        </a:prstGeom>
      </dsp:spPr>
      <dsp:style>
        <a:lnRef idx="2">
          <a:schemeClr val="lt1"/>
        </a:lnRef>
        <a:fillRef idx="1">
          <a:schemeClr val="accent2"/>
        </a:fillRef>
        <a:effectRef idx="0">
          <a:scrgbClr r="0" g="0" b="0"/>
        </a:effectRef>
        <a:fontRef idx="minor">
          <a:schemeClr val="lt1"/>
        </a:fontRef>
      </dsp:style>
      <dsp:txBody>
        <a:bodyPr lIns="29210" tIns="29210" rIns="29210"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dirty="0" smtClean="0"/>
            <a:t>音乐基本要素</a:t>
          </a:r>
          <a:endParaRPr lang="zh-CN" altLang="en-US" dirty="0"/>
        </a:p>
      </dsp:txBody>
      <dsp:txXfrm>
        <a:off x="2102810" y="1218486"/>
        <a:ext cx="1338996" cy="1338996"/>
      </dsp:txXfrm>
    </dsp:sp>
    <dsp:sp>
      <dsp:nvSpPr>
        <dsp:cNvPr id="4" name="椭圆 3"/>
        <dsp:cNvSpPr/>
      </dsp:nvSpPr>
      <dsp:spPr bwMode="white">
        <a:xfrm>
          <a:off x="2303659" y="0"/>
          <a:ext cx="937297" cy="937297"/>
        </a:xfrm>
        <a:prstGeom prst="ellipse">
          <a:avLst/>
        </a:prstGeom>
      </dsp:spPr>
      <dsp:style>
        <a:lnRef idx="2">
          <a:schemeClr val="lt1"/>
        </a:lnRef>
        <a:fillRef idx="1">
          <a:schemeClr val="accent2"/>
        </a:fillRef>
        <a:effectRef idx="0">
          <a:scrgbClr r="0" g="0" b="0"/>
        </a:effectRef>
        <a:fontRef idx="minor">
          <a:schemeClr val="lt1"/>
        </a:fontRef>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t>音高</a:t>
          </a:r>
          <a:endParaRPr lang="zh-CN" altLang="en-US" dirty="0"/>
        </a:p>
      </dsp:txBody>
      <dsp:txXfrm>
        <a:off x="2303659" y="0"/>
        <a:ext cx="937297" cy="937297"/>
      </dsp:txXfrm>
    </dsp:sp>
    <dsp:sp>
      <dsp:nvSpPr>
        <dsp:cNvPr id="6" name="椭圆 5"/>
        <dsp:cNvSpPr/>
      </dsp:nvSpPr>
      <dsp:spPr bwMode="white">
        <a:xfrm>
          <a:off x="3722995" y="1419335"/>
          <a:ext cx="937297" cy="937297"/>
        </a:xfrm>
        <a:prstGeom prst="ellipse">
          <a:avLst/>
        </a:prstGeom>
      </dsp:spPr>
      <dsp:style>
        <a:lnRef idx="2">
          <a:schemeClr val="lt1"/>
        </a:lnRef>
        <a:fillRef idx="1">
          <a:schemeClr val="accent2"/>
        </a:fillRef>
        <a:effectRef idx="0">
          <a:scrgbClr r="0" g="0" b="0"/>
        </a:effectRef>
        <a:fontRef idx="minor">
          <a:schemeClr val="lt1"/>
        </a:fontRef>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t>音强</a:t>
          </a:r>
          <a:endParaRPr lang="zh-CN" altLang="en-US" dirty="0"/>
        </a:p>
      </dsp:txBody>
      <dsp:txXfrm>
        <a:off x="3722995" y="1419335"/>
        <a:ext cx="937297" cy="937297"/>
      </dsp:txXfrm>
    </dsp:sp>
    <dsp:sp>
      <dsp:nvSpPr>
        <dsp:cNvPr id="8" name="椭圆 7"/>
        <dsp:cNvSpPr/>
      </dsp:nvSpPr>
      <dsp:spPr bwMode="white">
        <a:xfrm>
          <a:off x="2303659" y="2838671"/>
          <a:ext cx="937297" cy="937297"/>
        </a:xfrm>
        <a:prstGeom prst="ellipse">
          <a:avLst/>
        </a:prstGeom>
      </dsp:spPr>
      <dsp:style>
        <a:lnRef idx="2">
          <a:schemeClr val="lt1"/>
        </a:lnRef>
        <a:fillRef idx="1">
          <a:schemeClr val="accent2"/>
        </a:fillRef>
        <a:effectRef idx="0">
          <a:scrgbClr r="0" g="0" b="0"/>
        </a:effectRef>
        <a:fontRef idx="minor">
          <a:schemeClr val="lt1"/>
        </a:fontRef>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t>音长</a:t>
          </a:r>
          <a:endParaRPr lang="zh-CN" altLang="en-US" dirty="0"/>
        </a:p>
      </dsp:txBody>
      <dsp:txXfrm>
        <a:off x="2303659" y="2838671"/>
        <a:ext cx="937297" cy="937297"/>
      </dsp:txXfrm>
    </dsp:sp>
    <dsp:sp>
      <dsp:nvSpPr>
        <dsp:cNvPr id="10" name="椭圆 9"/>
        <dsp:cNvSpPr/>
      </dsp:nvSpPr>
      <dsp:spPr bwMode="white">
        <a:xfrm>
          <a:off x="884324" y="1419335"/>
          <a:ext cx="937297" cy="937297"/>
        </a:xfrm>
        <a:prstGeom prst="ellipse">
          <a:avLst/>
        </a:prstGeom>
      </dsp:spPr>
      <dsp:style>
        <a:lnRef idx="2">
          <a:schemeClr val="lt1"/>
        </a:lnRef>
        <a:fillRef idx="1">
          <a:schemeClr val="accent2"/>
        </a:fillRef>
        <a:effectRef idx="0">
          <a:scrgbClr r="0" g="0" b="0"/>
        </a:effectRef>
        <a:fontRef idx="minor">
          <a:schemeClr val="lt1"/>
        </a:fontRef>
      </dsp:style>
      <dsp:txBody>
        <a:bodyPr lIns="26670" tIns="26670" rIns="26670"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t>音色</a:t>
          </a:r>
          <a:endParaRPr lang="zh-CN" altLang="en-US" dirty="0"/>
        </a:p>
      </dsp:txBody>
      <dsp:txXfrm>
        <a:off x="884324" y="1419335"/>
        <a:ext cx="937297" cy="9372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29600" cy="4525963"/>
        <a:chOff x="0" y="0"/>
        <a:chExt cx="8229600" cy="4525963"/>
      </a:xfrm>
    </dsp:grpSpPr>
    <dsp:sp>
      <dsp:nvSpPr>
        <dsp:cNvPr id="3" name="圆角矩形 2"/>
        <dsp:cNvSpPr/>
      </dsp:nvSpPr>
      <dsp:spPr bwMode="white">
        <a:xfrm>
          <a:off x="0" y="41186"/>
          <a:ext cx="8229600" cy="607060"/>
        </a:xfrm>
        <a:prstGeom prst="roundRect">
          <a:avLst/>
        </a:prstGeom>
      </dsp:spPr>
      <dsp:style>
        <a:lnRef idx="2">
          <a:schemeClr val="lt1"/>
        </a:lnRef>
        <a:fillRef idx="1">
          <a:schemeClr val="accent2"/>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dirty="0" smtClean="0"/>
            <a:t>音高</a:t>
          </a:r>
          <a:endParaRPr lang="zh-CN" altLang="en-US" dirty="0"/>
        </a:p>
      </dsp:txBody>
      <dsp:txXfrm>
        <a:off x="0" y="41186"/>
        <a:ext cx="8229600" cy="607060"/>
      </dsp:txXfrm>
    </dsp:sp>
    <dsp:sp>
      <dsp:nvSpPr>
        <dsp:cNvPr id="4" name="矩形 3"/>
        <dsp:cNvSpPr/>
      </dsp:nvSpPr>
      <dsp:spPr bwMode="white">
        <a:xfrm>
          <a:off x="0" y="648246"/>
          <a:ext cx="8229600" cy="3974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0480" rIns="170688" bIns="30480"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20000"/>
            </a:spcAft>
            <a:buChar char="•"/>
          </a:pPr>
          <a:r>
            <a:rPr lang="zh-CN" altLang="en-US" dirty="0" smtClean="0">
              <a:solidFill>
                <a:schemeClr val="tx1"/>
              </a:solidFill>
            </a:rPr>
            <a:t>指各种不同高低的声音，由发音体的振动频率决定的</a:t>
          </a:r>
          <a:endParaRPr lang="zh-CN" altLang="en-US" dirty="0">
            <a:solidFill>
              <a:schemeClr val="tx1"/>
            </a:solidFill>
          </a:endParaRPr>
        </a:p>
      </dsp:txBody>
      <dsp:txXfrm>
        <a:off x="0" y="648246"/>
        <a:ext cx="8229600" cy="397440"/>
      </dsp:txXfrm>
    </dsp:sp>
    <dsp:sp>
      <dsp:nvSpPr>
        <dsp:cNvPr id="5" name="圆角矩形 4"/>
        <dsp:cNvSpPr/>
      </dsp:nvSpPr>
      <dsp:spPr bwMode="white">
        <a:xfrm>
          <a:off x="0" y="1045686"/>
          <a:ext cx="8229600" cy="607060"/>
        </a:xfrm>
        <a:prstGeom prst="roundRect">
          <a:avLst/>
        </a:prstGeom>
      </dsp:spPr>
      <dsp:style>
        <a:lnRef idx="2">
          <a:schemeClr val="lt1"/>
        </a:lnRef>
        <a:fillRef idx="1">
          <a:schemeClr val="accent2"/>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dirty="0" smtClean="0"/>
            <a:t>音强</a:t>
          </a:r>
          <a:endParaRPr lang="zh-CN" altLang="en-US" dirty="0"/>
        </a:p>
      </dsp:txBody>
      <dsp:txXfrm>
        <a:off x="0" y="1045686"/>
        <a:ext cx="8229600" cy="607060"/>
      </dsp:txXfrm>
    </dsp:sp>
    <dsp:sp>
      <dsp:nvSpPr>
        <dsp:cNvPr id="6" name="矩形 5"/>
        <dsp:cNvSpPr/>
      </dsp:nvSpPr>
      <dsp:spPr bwMode="white">
        <a:xfrm>
          <a:off x="0" y="1652747"/>
          <a:ext cx="8229600" cy="61023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0480" rIns="170688" bIns="30480"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20000"/>
            </a:spcAft>
            <a:buChar char="•"/>
          </a:pPr>
          <a:r>
            <a:rPr lang="zh-CN" altLang="en-US" dirty="0" smtClean="0">
              <a:solidFill>
                <a:schemeClr val="tx1"/>
              </a:solidFill>
            </a:rPr>
            <a:t>即音的强弱（响亮）程度，由发音时发音体振动幅度（简称振幅）的大小决定的</a:t>
          </a:r>
          <a:endParaRPr lang="zh-CN" altLang="en-US" dirty="0">
            <a:solidFill>
              <a:schemeClr val="tx1"/>
            </a:solidFill>
          </a:endParaRPr>
        </a:p>
      </dsp:txBody>
      <dsp:txXfrm>
        <a:off x="0" y="1652747"/>
        <a:ext cx="8229600" cy="610235"/>
      </dsp:txXfrm>
    </dsp:sp>
    <dsp:sp>
      <dsp:nvSpPr>
        <dsp:cNvPr id="7" name="圆角矩形 6"/>
        <dsp:cNvSpPr/>
      </dsp:nvSpPr>
      <dsp:spPr bwMode="white">
        <a:xfrm>
          <a:off x="0" y="2262982"/>
          <a:ext cx="8229600" cy="607060"/>
        </a:xfrm>
        <a:prstGeom prst="roundRect">
          <a:avLst/>
        </a:prstGeom>
      </dsp:spPr>
      <dsp:style>
        <a:lnRef idx="2">
          <a:schemeClr val="lt1"/>
        </a:lnRef>
        <a:fillRef idx="1">
          <a:schemeClr val="accent2"/>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dirty="0" smtClean="0"/>
            <a:t>音长</a:t>
          </a:r>
          <a:endParaRPr lang="zh-CN" altLang="en-US" dirty="0"/>
        </a:p>
      </dsp:txBody>
      <dsp:txXfrm>
        <a:off x="0" y="2262982"/>
        <a:ext cx="8229600" cy="607060"/>
      </dsp:txXfrm>
    </dsp:sp>
    <dsp:sp>
      <dsp:nvSpPr>
        <dsp:cNvPr id="8" name="矩形 7"/>
        <dsp:cNvSpPr/>
      </dsp:nvSpPr>
      <dsp:spPr bwMode="white">
        <a:xfrm>
          <a:off x="0" y="2870042"/>
          <a:ext cx="8229600" cy="3974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0480" rIns="170688" bIns="30480"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20000"/>
            </a:spcAft>
            <a:buChar char="•"/>
          </a:pPr>
          <a:r>
            <a:rPr lang="zh-CN" altLang="en-US" dirty="0" smtClean="0">
              <a:solidFill>
                <a:schemeClr val="tx1"/>
              </a:solidFill>
            </a:rPr>
            <a:t>是指声音的长短，它决定于发音体振动时间的久暂</a:t>
          </a:r>
          <a:endParaRPr lang="zh-CN" altLang="en-US" dirty="0">
            <a:solidFill>
              <a:schemeClr val="tx1"/>
            </a:solidFill>
          </a:endParaRPr>
        </a:p>
      </dsp:txBody>
      <dsp:txXfrm>
        <a:off x="0" y="2870042"/>
        <a:ext cx="8229600" cy="397440"/>
      </dsp:txXfrm>
    </dsp:sp>
    <dsp:sp>
      <dsp:nvSpPr>
        <dsp:cNvPr id="9" name="圆角矩形 8"/>
        <dsp:cNvSpPr/>
      </dsp:nvSpPr>
      <dsp:spPr bwMode="white">
        <a:xfrm>
          <a:off x="0" y="3267482"/>
          <a:ext cx="8229600" cy="607060"/>
        </a:xfrm>
        <a:prstGeom prst="roundRect">
          <a:avLst/>
        </a:prstGeom>
      </dsp:spPr>
      <dsp:style>
        <a:lnRef idx="2">
          <a:schemeClr val="lt1"/>
        </a:lnRef>
        <a:fillRef idx="1">
          <a:schemeClr val="accent2"/>
        </a:fillRef>
        <a:effectRef idx="0">
          <a:scrgbClr r="0" g="0" b="0"/>
        </a:effectRef>
        <a:fontRef idx="minor">
          <a:schemeClr val="lt1"/>
        </a:fontRef>
      </dsp:style>
      <dsp:txBody>
        <a:bodyPr lIns="91439" tIns="91439" rIns="91439" bIns="91439"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zh-CN" altLang="en-US" dirty="0" smtClean="0"/>
            <a:t>音色</a:t>
          </a:r>
          <a:endParaRPr lang="zh-CN" altLang="en-US" dirty="0"/>
        </a:p>
      </dsp:txBody>
      <dsp:txXfrm>
        <a:off x="0" y="3267482"/>
        <a:ext cx="8229600" cy="607060"/>
      </dsp:txXfrm>
    </dsp:sp>
    <dsp:sp>
      <dsp:nvSpPr>
        <dsp:cNvPr id="10" name="矩形 9"/>
        <dsp:cNvSpPr/>
      </dsp:nvSpPr>
      <dsp:spPr bwMode="white">
        <a:xfrm>
          <a:off x="0" y="3874542"/>
          <a:ext cx="8229600" cy="61023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0480" rIns="170688" bIns="30480" anchor="t"/>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1">
            <a:lnSpc>
              <a:spcPct val="100000"/>
            </a:lnSpc>
            <a:spcBef>
              <a:spcPct val="0"/>
            </a:spcBef>
            <a:spcAft>
              <a:spcPct val="20000"/>
            </a:spcAft>
            <a:buChar char="•"/>
          </a:pPr>
          <a:r>
            <a:rPr lang="zh-CN" altLang="en-US" dirty="0" smtClean="0">
              <a:solidFill>
                <a:schemeClr val="tx1"/>
              </a:solidFill>
            </a:rPr>
            <a:t>即声音的感觉特性，音色是由发音物体所产生的谐波决定的，发音物体的性质、形状不同，所产生的谐波也不同，因而音色也不同 </a:t>
          </a:r>
          <a:endParaRPr lang="zh-CN" altLang="en-US" dirty="0">
            <a:solidFill>
              <a:schemeClr val="tx1"/>
            </a:solidFill>
          </a:endParaRPr>
        </a:p>
      </dsp:txBody>
      <dsp:txXfrm>
        <a:off x="0" y="3874542"/>
        <a:ext cx="8229600" cy="6102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858048" cy="4214842"/>
        <a:chOff x="0" y="0"/>
        <a:chExt cx="6858048" cy="4214842"/>
      </a:xfrm>
    </dsp:grpSpPr>
    <dsp:sp>
      <dsp:nvSpPr>
        <dsp:cNvPr id="3" name="燕尾形 2"/>
        <dsp:cNvSpPr/>
      </dsp:nvSpPr>
      <dsp:spPr bwMode="white">
        <a:xfrm rot="5400000">
          <a:off x="-174710" y="174710"/>
          <a:ext cx="1164733" cy="815313"/>
        </a:xfrm>
        <a:prstGeom prst="chevron">
          <a:avLst/>
        </a:prstGeom>
      </dsp:spPr>
      <dsp:style>
        <a:lnRef idx="2">
          <a:schemeClr val="accent2"/>
        </a:lnRef>
        <a:fillRef idx="1">
          <a:schemeClr val="accent2"/>
        </a:fillRef>
        <a:effectRef idx="0">
          <a:scrgbClr r="0" g="0" b="0"/>
        </a:effectRef>
        <a:fontRef idx="minor">
          <a:schemeClr val="lt1"/>
        </a:fontRef>
      </dsp:style>
      <dsp:txBody>
        <a:bodyPr rot="-5400000"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作曲作词</a:t>
          </a:r>
          <a:endParaRPr lang="zh-CN" altLang="en-US" dirty="0"/>
        </a:p>
      </dsp:txBody>
      <dsp:txXfrm rot="5400000">
        <a:off x="-174710" y="174710"/>
        <a:ext cx="1164733" cy="815313"/>
      </dsp:txXfrm>
    </dsp:sp>
    <dsp:sp>
      <dsp:nvSpPr>
        <dsp:cNvPr id="4" name="同侧圆角矩形 3"/>
        <dsp:cNvSpPr/>
      </dsp:nvSpPr>
      <dsp:spPr bwMode="white">
        <a:xfrm rot="5400000">
          <a:off x="3454154" y="-2642829"/>
          <a:ext cx="757077" cy="6042735"/>
        </a:xfrm>
        <a:prstGeom prst="round2SameRect">
          <a:avLst/>
        </a:prstGeom>
      </dsp:spPr>
      <dsp:style>
        <a:lnRef idx="2">
          <a:schemeClr val="accent2"/>
        </a:lnRef>
        <a:fillRef idx="1">
          <a:schemeClr val="lt1">
            <a:alpha val="90000"/>
          </a:schemeClr>
        </a:fillRef>
        <a:effectRef idx="0">
          <a:scrgbClr r="0" g="0" b="0"/>
        </a:effectRef>
        <a:fontRef idx="minor"/>
      </dsp:style>
      <dsp:txBody>
        <a:bodyPr rot="-5400000" lIns="106680" tIns="9525" rIns="9525" bIns="952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dirty="0" smtClean="0">
              <a:solidFill>
                <a:schemeClr val="dk1"/>
              </a:solidFill>
            </a:rPr>
            <a:t>音乐创作人：作曲、填词、录制小样</a:t>
          </a:r>
          <a:endParaRPr lang="zh-CN" altLang="en-US" dirty="0">
            <a:solidFill>
              <a:schemeClr val="dk1"/>
            </a:solidFill>
          </a:endParaRPr>
        </a:p>
        <a:p>
          <a:pPr lvl="1">
            <a:lnSpc>
              <a:spcPct val="100000"/>
            </a:lnSpc>
            <a:spcBef>
              <a:spcPct val="0"/>
            </a:spcBef>
            <a:spcAft>
              <a:spcPct val="15000"/>
            </a:spcAft>
            <a:buChar char="•"/>
          </a:pPr>
          <a:r>
            <a:rPr lang="en-US" altLang="zh-CN" dirty="0" smtClean="0">
              <a:solidFill>
                <a:schemeClr val="dk1"/>
              </a:solidFill>
            </a:rPr>
            <a:t>Output: </a:t>
          </a:r>
          <a:r>
            <a:rPr lang="zh-CN" altLang="en-US" dirty="0" smtClean="0">
              <a:solidFill>
                <a:schemeClr val="dk1"/>
              </a:solidFill>
            </a:rPr>
            <a:t>曲谱、小样</a:t>
          </a:r>
          <a:endParaRPr lang="zh-CN" altLang="en-US" dirty="0">
            <a:solidFill>
              <a:schemeClr val="dk1"/>
            </a:solidFill>
          </a:endParaRPr>
        </a:p>
      </dsp:txBody>
      <dsp:txXfrm rot="5400000">
        <a:off x="3454154" y="-2642829"/>
        <a:ext cx="757077" cy="6042735"/>
      </dsp:txXfrm>
    </dsp:sp>
    <dsp:sp>
      <dsp:nvSpPr>
        <dsp:cNvPr id="5" name="燕尾形 4"/>
        <dsp:cNvSpPr/>
      </dsp:nvSpPr>
      <dsp:spPr bwMode="white">
        <a:xfrm rot="5400000">
          <a:off x="-174710" y="1191413"/>
          <a:ext cx="1164733" cy="815313"/>
        </a:xfrm>
        <a:prstGeom prst="chevron">
          <a:avLst/>
        </a:prstGeom>
      </dsp:spPr>
      <dsp:style>
        <a:lnRef idx="2">
          <a:schemeClr val="accent2"/>
        </a:lnRef>
        <a:fillRef idx="1">
          <a:schemeClr val="accent2"/>
        </a:fillRef>
        <a:effectRef idx="0">
          <a:scrgbClr r="0" g="0" b="0"/>
        </a:effectRef>
        <a:fontRef idx="minor">
          <a:schemeClr val="lt1"/>
        </a:fontRef>
      </dsp:style>
      <dsp:txBody>
        <a:bodyPr rot="-5400000"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编曲</a:t>
          </a:r>
          <a:endParaRPr lang="zh-CN" altLang="en-US" dirty="0"/>
        </a:p>
      </dsp:txBody>
      <dsp:txXfrm rot="5400000">
        <a:off x="-174710" y="1191413"/>
        <a:ext cx="1164733" cy="815313"/>
      </dsp:txXfrm>
    </dsp:sp>
    <dsp:sp>
      <dsp:nvSpPr>
        <dsp:cNvPr id="6" name="同侧圆角矩形 5"/>
        <dsp:cNvSpPr/>
      </dsp:nvSpPr>
      <dsp:spPr bwMode="white">
        <a:xfrm rot="5400000">
          <a:off x="3458142" y="-1626126"/>
          <a:ext cx="757077" cy="6042735"/>
        </a:xfrm>
        <a:prstGeom prst="round2SameRect">
          <a:avLst/>
        </a:prstGeom>
      </dsp:spPr>
      <dsp:style>
        <a:lnRef idx="2">
          <a:schemeClr val="accent2"/>
        </a:lnRef>
        <a:fillRef idx="1">
          <a:schemeClr val="lt1">
            <a:alpha val="90000"/>
          </a:schemeClr>
        </a:fillRef>
        <a:effectRef idx="0">
          <a:scrgbClr r="0" g="0" b="0"/>
        </a:effectRef>
        <a:fontRef idx="minor"/>
      </dsp:style>
      <dsp:txBody>
        <a:bodyPr rot="-5400000" lIns="106680" tIns="9525" rIns="9525" bIns="952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dirty="0" smtClean="0">
              <a:solidFill>
                <a:schemeClr val="dk1"/>
              </a:solidFill>
            </a:rPr>
            <a:t>编曲师：弦乐（总谱分谱）、节奏吉他（和弦）、华彩</a:t>
          </a:r>
          <a:endParaRPr lang="zh-CN" altLang="en-US" dirty="0">
            <a:solidFill>
              <a:schemeClr val="dk1"/>
            </a:solidFill>
          </a:endParaRPr>
        </a:p>
        <a:p>
          <a:pPr lvl="1">
            <a:lnSpc>
              <a:spcPct val="100000"/>
            </a:lnSpc>
            <a:spcBef>
              <a:spcPct val="0"/>
            </a:spcBef>
            <a:spcAft>
              <a:spcPct val="15000"/>
            </a:spcAft>
            <a:buChar char="•"/>
          </a:pPr>
          <a:r>
            <a:rPr lang="en-US" altLang="zh-CN" dirty="0" smtClean="0">
              <a:solidFill>
                <a:schemeClr val="dk1"/>
              </a:solidFill>
            </a:rPr>
            <a:t>Output: </a:t>
          </a:r>
          <a:r>
            <a:rPr lang="zh-CN" altLang="en-US" dirty="0" smtClean="0">
              <a:solidFill>
                <a:schemeClr val="dk1"/>
              </a:solidFill>
            </a:rPr>
            <a:t>音频分轨（</a:t>
          </a:r>
          <a:r>
            <a:rPr lang="en-US" altLang="zh-CN" dirty="0" smtClean="0">
              <a:solidFill>
                <a:schemeClr val="dk1"/>
              </a:solidFill>
            </a:rPr>
            <a:t>MIDI</a:t>
          </a:r>
          <a:r>
            <a:rPr lang="zh-CN" altLang="en-US" dirty="0" smtClean="0">
              <a:solidFill>
                <a:schemeClr val="dk1"/>
              </a:solidFill>
            </a:rPr>
            <a:t>，音乐合成器）</a:t>
          </a:r>
          <a:endParaRPr lang="zh-CN" altLang="en-US" dirty="0">
            <a:solidFill>
              <a:schemeClr val="dk1"/>
            </a:solidFill>
          </a:endParaRPr>
        </a:p>
      </dsp:txBody>
      <dsp:txXfrm rot="5400000">
        <a:off x="3458142" y="-1626126"/>
        <a:ext cx="757077" cy="6042735"/>
      </dsp:txXfrm>
    </dsp:sp>
    <dsp:sp>
      <dsp:nvSpPr>
        <dsp:cNvPr id="7" name="燕尾形 6"/>
        <dsp:cNvSpPr/>
      </dsp:nvSpPr>
      <dsp:spPr bwMode="white">
        <a:xfrm rot="5400000">
          <a:off x="-174710" y="2208116"/>
          <a:ext cx="1164733" cy="815313"/>
        </a:xfrm>
        <a:prstGeom prst="chevron">
          <a:avLst/>
        </a:prstGeom>
      </dsp:spPr>
      <dsp:style>
        <a:lnRef idx="2">
          <a:schemeClr val="accent2"/>
        </a:lnRef>
        <a:fillRef idx="1">
          <a:schemeClr val="accent2"/>
        </a:fillRef>
        <a:effectRef idx="0">
          <a:scrgbClr r="0" g="0" b="0"/>
        </a:effectRef>
        <a:fontRef idx="minor">
          <a:schemeClr val="lt1"/>
        </a:fontRef>
      </dsp:style>
      <dsp:txBody>
        <a:bodyPr rot="-5400000"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录音</a:t>
          </a:r>
          <a:endParaRPr lang="zh-CN" altLang="en-US" dirty="0"/>
        </a:p>
      </dsp:txBody>
      <dsp:txXfrm rot="5400000">
        <a:off x="-174710" y="2208116"/>
        <a:ext cx="1164733" cy="815313"/>
      </dsp:txXfrm>
    </dsp:sp>
    <dsp:sp>
      <dsp:nvSpPr>
        <dsp:cNvPr id="8" name="同侧圆角矩形 7"/>
        <dsp:cNvSpPr/>
      </dsp:nvSpPr>
      <dsp:spPr bwMode="white">
        <a:xfrm rot="5400000">
          <a:off x="3458142" y="-609423"/>
          <a:ext cx="757077" cy="6042735"/>
        </a:xfrm>
        <a:prstGeom prst="round2SameRect">
          <a:avLst/>
        </a:prstGeom>
      </dsp:spPr>
      <dsp:style>
        <a:lnRef idx="2">
          <a:schemeClr val="accent2"/>
        </a:lnRef>
        <a:fillRef idx="1">
          <a:schemeClr val="lt1">
            <a:alpha val="90000"/>
          </a:schemeClr>
        </a:fillRef>
        <a:effectRef idx="0">
          <a:scrgbClr r="0" g="0" b="0"/>
        </a:effectRef>
        <a:fontRef idx="minor"/>
      </dsp:style>
      <dsp:txBody>
        <a:bodyPr rot="-5400000" lIns="106680" tIns="9525" rIns="9525" bIns="952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dirty="0" smtClean="0">
              <a:solidFill>
                <a:schemeClr val="dk1"/>
              </a:solidFill>
            </a:rPr>
            <a:t>录音师、乐队、歌手：录制真乐器；录制歌手人声</a:t>
          </a:r>
          <a:endParaRPr lang="zh-CN" altLang="en-US" dirty="0">
            <a:solidFill>
              <a:schemeClr val="dk1"/>
            </a:solidFill>
          </a:endParaRPr>
        </a:p>
        <a:p>
          <a:pPr lvl="1">
            <a:lnSpc>
              <a:spcPct val="100000"/>
            </a:lnSpc>
            <a:spcBef>
              <a:spcPct val="0"/>
            </a:spcBef>
            <a:spcAft>
              <a:spcPct val="15000"/>
            </a:spcAft>
            <a:buChar char="•"/>
          </a:pPr>
          <a:r>
            <a:rPr lang="en-US" altLang="zh-CN" dirty="0" smtClean="0">
              <a:solidFill>
                <a:schemeClr val="dk1"/>
              </a:solidFill>
            </a:rPr>
            <a:t>Output: </a:t>
          </a:r>
          <a:r>
            <a:rPr lang="zh-CN" altLang="en-US" dirty="0" smtClean="0">
              <a:solidFill>
                <a:schemeClr val="dk1"/>
              </a:solidFill>
            </a:rPr>
            <a:t>音频分轨（伴奏分轨、人声、乐器等）</a:t>
          </a:r>
          <a:endParaRPr lang="zh-CN" altLang="en-US" dirty="0">
            <a:solidFill>
              <a:schemeClr val="dk1"/>
            </a:solidFill>
          </a:endParaRPr>
        </a:p>
      </dsp:txBody>
      <dsp:txXfrm rot="5400000">
        <a:off x="3458142" y="-609423"/>
        <a:ext cx="757077" cy="6042735"/>
      </dsp:txXfrm>
    </dsp:sp>
    <dsp:sp>
      <dsp:nvSpPr>
        <dsp:cNvPr id="9" name="燕尾形 8"/>
        <dsp:cNvSpPr/>
      </dsp:nvSpPr>
      <dsp:spPr bwMode="white">
        <a:xfrm rot="5400000">
          <a:off x="-174710" y="3224819"/>
          <a:ext cx="1164733" cy="815313"/>
        </a:xfrm>
        <a:prstGeom prst="chevron">
          <a:avLst/>
        </a:prstGeom>
      </dsp:spPr>
      <dsp:style>
        <a:lnRef idx="2">
          <a:schemeClr val="accent2"/>
        </a:lnRef>
        <a:fillRef idx="1">
          <a:schemeClr val="accent2"/>
        </a:fillRef>
        <a:effectRef idx="0">
          <a:scrgbClr r="0" g="0" b="0"/>
        </a:effectRef>
        <a:fontRef idx="minor">
          <a:schemeClr val="lt1"/>
        </a:fontRef>
      </dsp:style>
      <dsp:txBody>
        <a:bodyPr rot="-5400000" lIns="9525" tIns="9525" rIns="9525" bIns="9525"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smtClean="0"/>
            <a:t>混音 </a:t>
          </a:r>
          <a:endParaRPr lang="zh-CN" altLang="en-US" dirty="0"/>
        </a:p>
      </dsp:txBody>
      <dsp:txXfrm rot="5400000">
        <a:off x="-174710" y="3224819"/>
        <a:ext cx="1164733" cy="815313"/>
      </dsp:txXfrm>
    </dsp:sp>
    <dsp:sp>
      <dsp:nvSpPr>
        <dsp:cNvPr id="10" name="同侧圆角矩形 9"/>
        <dsp:cNvSpPr/>
      </dsp:nvSpPr>
      <dsp:spPr bwMode="white">
        <a:xfrm rot="5400000">
          <a:off x="3458142" y="407280"/>
          <a:ext cx="757077" cy="6042735"/>
        </a:xfrm>
        <a:prstGeom prst="round2SameRect">
          <a:avLst/>
        </a:prstGeom>
      </dsp:spPr>
      <dsp:style>
        <a:lnRef idx="2">
          <a:schemeClr val="accent2"/>
        </a:lnRef>
        <a:fillRef idx="1">
          <a:schemeClr val="lt1">
            <a:alpha val="90000"/>
          </a:schemeClr>
        </a:fillRef>
        <a:effectRef idx="0">
          <a:scrgbClr r="0" g="0" b="0"/>
        </a:effectRef>
        <a:fontRef idx="minor"/>
      </dsp:style>
      <dsp:txBody>
        <a:bodyPr rot="-5400000" lIns="106680" tIns="9525" rIns="9525" bIns="952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dirty="0" smtClean="0">
              <a:solidFill>
                <a:schemeClr val="dk1"/>
              </a:solidFill>
            </a:rPr>
            <a:t>混音师：施加压缩、均衡、激励、失真、混响等效果器，完成混音</a:t>
          </a:r>
          <a:endParaRPr lang="zh-CN" altLang="en-US" dirty="0">
            <a:solidFill>
              <a:schemeClr val="dk1"/>
            </a:solidFill>
          </a:endParaRPr>
        </a:p>
        <a:p>
          <a:pPr lvl="1">
            <a:lnSpc>
              <a:spcPct val="100000"/>
            </a:lnSpc>
            <a:spcBef>
              <a:spcPct val="0"/>
            </a:spcBef>
            <a:spcAft>
              <a:spcPct val="15000"/>
            </a:spcAft>
            <a:buChar char="•"/>
          </a:pPr>
          <a:r>
            <a:rPr lang="en-US" altLang="zh-CN" dirty="0" smtClean="0">
              <a:solidFill>
                <a:schemeClr val="dk1"/>
              </a:solidFill>
            </a:rPr>
            <a:t>Output: </a:t>
          </a:r>
          <a:r>
            <a:rPr lang="zh-CN" altLang="en-US" dirty="0" smtClean="0">
              <a:solidFill>
                <a:schemeClr val="dk1"/>
              </a:solidFill>
            </a:rPr>
            <a:t>音频母带文件</a:t>
          </a:r>
          <a:endParaRPr lang="zh-CN" altLang="en-US" dirty="0">
            <a:solidFill>
              <a:schemeClr val="dk1"/>
            </a:solidFill>
          </a:endParaRPr>
        </a:p>
      </dsp:txBody>
      <dsp:txXfrm rot="5400000">
        <a:off x="3458142" y="407280"/>
        <a:ext cx="757077" cy="60427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272808" cy="4064000"/>
        <a:chOff x="0" y="0"/>
        <a:chExt cx="7272808" cy="4064000"/>
      </a:xfrm>
    </dsp:grpSpPr>
    <dsp:sp>
      <dsp:nvSpPr>
        <dsp:cNvPr id="3" name="矩形 2"/>
        <dsp:cNvSpPr/>
      </dsp:nvSpPr>
      <dsp:spPr bwMode="white">
        <a:xfrm>
          <a:off x="0" y="0"/>
          <a:ext cx="3398508" cy="1310951"/>
        </a:xfrm>
        <a:prstGeom prst="rect">
          <a:avLst/>
        </a:prstGeom>
        <a:solidFill>
          <a:schemeClr val="accent6">
            <a:lumMod val="40000"/>
            <a:lumOff val="60000"/>
          </a:schemeClr>
        </a:solidFill>
      </dsp:spPr>
      <dsp:style>
        <a:lnRef idx="2">
          <a:schemeClr val="accent1"/>
        </a:lnRef>
        <a:fillRef idx="1">
          <a:schemeClr val="accent1"/>
        </a:fillRef>
        <a:effectRef idx="0">
          <a:scrgbClr r="0" g="0" b="0"/>
        </a:effectRef>
        <a:fontRef idx="minor">
          <a:schemeClr val="lt1"/>
        </a:fontRef>
      </dsp:style>
      <dsp:txBody>
        <a:bodyPr lIns="227584" tIns="130048" rIns="227584" bIns="13004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b="1" dirty="0" smtClean="0">
              <a:solidFill>
                <a:srgbClr val="FFFFFF"/>
              </a:solidFill>
              <a:latin typeface="Times New Roman" panose="02020503050405090304" pitchFamily="18" charset="0"/>
              <a:ea typeface="宋体" charset="-122"/>
              <a:cs typeface="Times New Roman" panose="02020503050405090304" pitchFamily="18" charset="0"/>
            </a:rPr>
            <a:t>软件编辑</a:t>
          </a:r>
          <a:endParaRPr lang="zh-CN" altLang="en-US" sz="3200" dirty="0">
            <a:latin typeface="Times New Roman" panose="02020503050405090304" pitchFamily="18" charset="0"/>
            <a:cs typeface="Times New Roman" panose="02020503050405090304" pitchFamily="18" charset="0"/>
          </a:endParaRPr>
        </a:p>
      </dsp:txBody>
      <dsp:txXfrm>
        <a:off x="0" y="0"/>
        <a:ext cx="3398508" cy="1310951"/>
      </dsp:txXfrm>
    </dsp:sp>
    <dsp:sp>
      <dsp:nvSpPr>
        <dsp:cNvPr id="4" name="矩形 3"/>
        <dsp:cNvSpPr/>
      </dsp:nvSpPr>
      <dsp:spPr bwMode="white">
        <a:xfrm>
          <a:off x="0" y="1310951"/>
          <a:ext cx="3398508" cy="2753049"/>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ts val="1200"/>
            </a:spcBef>
            <a:spcAft>
              <a:spcPts val="1200"/>
            </a:spcAft>
            <a:buChar char="•"/>
          </a:pPr>
          <a:r>
            <a:rPr lang="en-US" altLang="zh-CN" sz="2000" dirty="0" smtClean="0">
              <a:solidFill>
                <a:schemeClr val="tx1"/>
              </a:solidFill>
              <a:latin typeface="Times New Roman" panose="02020503050405090304" pitchFamily="18" charset="0"/>
              <a:ea typeface="宋体" charset="-122"/>
              <a:cs typeface="Times New Roman" panose="02020503050405090304" pitchFamily="18" charset="0"/>
            </a:rPr>
            <a:t>Overture</a:t>
          </a:r>
          <a:r>
            <a:rPr lang="zh-CN" altLang="en-US" sz="2000" dirty="0" smtClean="0">
              <a:solidFill>
                <a:schemeClr val="tx1"/>
              </a:solidFill>
              <a:latin typeface="Times New Roman" panose="02020503050405090304" pitchFamily="18" charset="0"/>
              <a:ea typeface="宋体" charset="-122"/>
              <a:cs typeface="Times New Roman" panose="02020503050405090304" pitchFamily="18" charset="0"/>
            </a:rPr>
            <a:t> </a:t>
          </a:r>
          <a:endParaRPr lang="zh-CN" altLang="en-US" sz="2000" dirty="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r>
            <a:rPr lang="en-US" altLang="zh-CN" sz="2000" dirty="0" smtClean="0">
              <a:solidFill>
                <a:schemeClr val="tx1"/>
              </a:solidFill>
              <a:latin typeface="Times New Roman" panose="02020503050405090304" pitchFamily="18" charset="0"/>
              <a:cs typeface="Times New Roman" panose="02020503050405090304" pitchFamily="18" charset="0"/>
            </a:rPr>
            <a:t>SONAR</a:t>
          </a:r>
          <a:endParaRPr lang="en-US" altLang="zh-CN" sz="2000" dirty="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r>
            <a:rPr lang="en-US" altLang="zh-CN" sz="2000" dirty="0" smtClean="0">
              <a:solidFill>
                <a:schemeClr val="tx1"/>
              </a:solidFill>
              <a:latin typeface="Times New Roman" panose="02020503050405090304" pitchFamily="18" charset="0"/>
              <a:cs typeface="Times New Roman" panose="02020503050405090304" pitchFamily="18" charset="0"/>
            </a:rPr>
            <a:t>Adobe Audition</a:t>
          </a:r>
          <a:endParaRPr lang="en-US" altLang="zh-CN" sz="2000" dirty="0">
            <a:solidFill>
              <a:schemeClr val="tx1"/>
            </a:solidFill>
            <a:latin typeface="Times New Roman" panose="02020503050405090304" pitchFamily="18" charset="0"/>
            <a:cs typeface="Times New Roman" panose="02020503050405090304" pitchFamily="18" charset="0"/>
          </a:endParaRPr>
        </a:p>
      </dsp:txBody>
      <dsp:txXfrm>
        <a:off x="0" y="1310951"/>
        <a:ext cx="3398508" cy="2753049"/>
      </dsp:txXfrm>
    </dsp:sp>
    <dsp:sp>
      <dsp:nvSpPr>
        <dsp:cNvPr id="5" name="矩形 4"/>
        <dsp:cNvSpPr/>
      </dsp:nvSpPr>
      <dsp:spPr bwMode="white">
        <a:xfrm>
          <a:off x="3874300" y="0"/>
          <a:ext cx="3398508" cy="1310951"/>
        </a:xfrm>
        <a:prstGeom prst="rect">
          <a:avLst/>
        </a:prstGeom>
        <a:solidFill>
          <a:srgbClr val="FFC000"/>
        </a:solidFill>
      </dsp:spPr>
      <dsp:style>
        <a:lnRef idx="2">
          <a:schemeClr val="accent1"/>
        </a:lnRef>
        <a:fillRef idx="1">
          <a:schemeClr val="accent1"/>
        </a:fillRef>
        <a:effectRef idx="0">
          <a:scrgbClr r="0" g="0" b="0"/>
        </a:effectRef>
        <a:fontRef idx="minor">
          <a:schemeClr val="lt1"/>
        </a:fontRef>
      </dsp:style>
      <dsp:txBody>
        <a:bodyPr lIns="227584" tIns="130048" rIns="227584" bIns="13004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latin typeface="Times New Roman" panose="02020503050405090304" pitchFamily="18" charset="0"/>
              <a:cs typeface="Times New Roman" panose="02020503050405090304" pitchFamily="18" charset="0"/>
            </a:rPr>
            <a:t>语言编程</a:t>
          </a:r>
          <a:endParaRPr lang="zh-CN" altLang="en-US" sz="3200" dirty="0">
            <a:latin typeface="Times New Roman" panose="02020503050405090304" pitchFamily="18" charset="0"/>
            <a:cs typeface="Times New Roman" panose="02020503050405090304" pitchFamily="18" charset="0"/>
          </a:endParaRPr>
        </a:p>
      </dsp:txBody>
      <dsp:txXfrm>
        <a:off x="3874300" y="0"/>
        <a:ext cx="3398508" cy="1310951"/>
      </dsp:txXfrm>
    </dsp:sp>
    <dsp:sp>
      <dsp:nvSpPr>
        <dsp:cNvPr id="6" name="矩形 5"/>
        <dsp:cNvSpPr/>
      </dsp:nvSpPr>
      <dsp:spPr bwMode="white">
        <a:xfrm>
          <a:off x="3874300" y="1310951"/>
          <a:ext cx="3398508" cy="2753049"/>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ts val="1200"/>
            </a:spcBef>
            <a:spcAft>
              <a:spcPts val="1200"/>
            </a:spcAft>
            <a:buChar char="•"/>
          </a:pPr>
          <a:r>
            <a:rPr lang="zh-CN" altLang="en-US" sz="2000" dirty="0" smtClean="0">
              <a:solidFill>
                <a:schemeClr val="tx1"/>
              </a:solidFill>
              <a:latin typeface="Times New Roman" panose="02020503050405090304" pitchFamily="18" charset="0"/>
              <a:cs typeface="Times New Roman" panose="02020503050405090304" pitchFamily="18" charset="0"/>
            </a:rPr>
            <a:t>基于</a:t>
          </a:r>
          <a:r>
            <a:rPr lang="en-US" altLang="zh-CN" sz="2000" dirty="0" err="1" smtClean="0">
              <a:solidFill>
                <a:schemeClr val="tx1"/>
              </a:solidFill>
              <a:latin typeface="Times New Roman" panose="02020503050405090304" pitchFamily="18" charset="0"/>
              <a:cs typeface="Times New Roman" panose="02020503050405090304" pitchFamily="18" charset="0"/>
            </a:rPr>
            <a:t>Niquist</a:t>
          </a:r>
          <a:r>
            <a:rPr lang="zh-CN" altLang="en-US" sz="2000" dirty="0" smtClean="0">
              <a:solidFill>
                <a:schemeClr val="tx1"/>
              </a:solidFill>
              <a:latin typeface="Times New Roman" panose="02020503050405090304" pitchFamily="18" charset="0"/>
              <a:cs typeface="Times New Roman" panose="02020503050405090304" pitchFamily="18" charset="0"/>
            </a:rPr>
            <a:t>的音乐合成</a:t>
          </a:r>
          <a:r>
            <a:rPr lang="en-US" altLang="zh-CN" sz="2000" dirty="0" smtClean="0">
              <a:solidFill>
                <a:schemeClr val="tx1"/>
              </a:solidFill>
              <a:latin typeface="Times New Roman" panose="02020503050405090304" pitchFamily="18" charset="0"/>
              <a:cs typeface="Times New Roman" panose="02020503050405090304" pitchFamily="18" charset="0"/>
            </a:rPr>
            <a:t>(LISP</a:t>
          </a:r>
          <a:r>
            <a:rPr lang="zh-CN" altLang="en-US" sz="2000" dirty="0" smtClean="0">
              <a:solidFill>
                <a:schemeClr val="tx1"/>
              </a:solidFill>
              <a:latin typeface="Times New Roman" panose="02020503050405090304" pitchFamily="18" charset="0"/>
              <a:cs typeface="Times New Roman" panose="02020503050405090304" pitchFamily="18" charset="0"/>
            </a:rPr>
            <a:t>语言）</a:t>
          </a:r>
          <a:endParaRPr lang="zh-CN" altLang="en-US" sz="2000" dirty="0" smtClean="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r>
            <a:rPr lang="en-US" altLang="zh-CN" sz="2000" dirty="0" err="1" smtClean="0">
              <a:solidFill>
                <a:schemeClr val="tx1"/>
              </a:solidFill>
              <a:latin typeface="Times New Roman" panose="02020503050405090304" pitchFamily="18" charset="0"/>
              <a:cs typeface="Times New Roman" panose="02020503050405090304" pitchFamily="18" charset="0"/>
            </a:rPr>
            <a:t>OpenAL</a:t>
          </a:r>
          <a:endParaRPr lang="zh-CN" altLang="en-US" sz="2000" dirty="0" smtClean="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r>
            <a:rPr lang="en-US" altLang="zh-CN" sz="2000" dirty="0" err="1" smtClean="0">
              <a:solidFill>
                <a:schemeClr val="tx1"/>
              </a:solidFill>
              <a:latin typeface="Times New Roman" panose="02020503050405090304" pitchFamily="18" charset="0"/>
              <a:cs typeface="Times New Roman" panose="02020503050405090304" pitchFamily="18" charset="0"/>
            </a:rPr>
            <a:t>Matlab</a:t>
          </a:r>
          <a:endParaRPr lang="zh-CN" altLang="en-US" sz="2000" dirty="0" smtClean="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r>
            <a:rPr lang="en-US" altLang="zh-CN" sz="2000" dirty="0" smtClean="0">
              <a:solidFill>
                <a:schemeClr val="tx1"/>
              </a:solidFill>
              <a:latin typeface="Times New Roman" panose="02020503050405090304" pitchFamily="18" charset="0"/>
              <a:cs typeface="Times New Roman" panose="02020503050405090304" pitchFamily="18" charset="0"/>
            </a:rPr>
            <a:t>Flash Action Script</a:t>
          </a:r>
          <a:endParaRPr lang="zh-CN" altLang="en-US" sz="2000" dirty="0" smtClean="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endParaRPr lang="zh-CN" altLang="en-US" sz="2000" dirty="0" smtClean="0">
            <a:solidFill>
              <a:schemeClr val="tx1"/>
            </a:solidFill>
            <a:latin typeface="Times New Roman" panose="02020503050405090304" pitchFamily="18" charset="0"/>
            <a:cs typeface="Times New Roman" panose="02020503050405090304" pitchFamily="18" charset="0"/>
          </a:endParaRPr>
        </a:p>
        <a:p>
          <a:pPr marL="228600" lvl="1" indent="-228600">
            <a:lnSpc>
              <a:spcPct val="100000"/>
            </a:lnSpc>
            <a:spcBef>
              <a:spcPts val="1200"/>
            </a:spcBef>
            <a:spcAft>
              <a:spcPts val="1200"/>
            </a:spcAft>
            <a:buChar char="•"/>
          </a:pPr>
          <a:endParaRPr lang="zh-CN" altLang="en-US" sz="2000" dirty="0" smtClean="0">
            <a:solidFill>
              <a:schemeClr val="tx1"/>
            </a:solidFill>
            <a:latin typeface="Times New Roman" panose="02020503050405090304" pitchFamily="18" charset="0"/>
            <a:cs typeface="Times New Roman" panose="02020503050405090304" pitchFamily="18" charset="0"/>
          </a:endParaRPr>
        </a:p>
      </dsp:txBody>
      <dsp:txXfrm>
        <a:off x="3874300" y="1310951"/>
        <a:ext cx="3398508" cy="27530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dsp:nvSpPr>
        <dsp:cNvPr id="5" name="空心弧 4"/>
        <dsp:cNvSpPr/>
      </dsp:nvSpPr>
      <dsp:spPr bwMode="white">
        <a:xfrm>
          <a:off x="1167974" y="437139"/>
          <a:ext cx="3760052" cy="3760052"/>
        </a:xfrm>
        <a:prstGeom prst="blockArc">
          <a:avLst>
            <a:gd name="adj1" fmla="val 16199999"/>
            <a:gd name="adj2" fmla="val 1800000"/>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167974" y="437139"/>
        <a:ext cx="3760052" cy="3760052"/>
      </dsp:txXfrm>
    </dsp:sp>
    <dsp:sp>
      <dsp:nvSpPr>
        <dsp:cNvPr id="7" name="空心弧 6"/>
        <dsp:cNvSpPr/>
      </dsp:nvSpPr>
      <dsp:spPr bwMode="white">
        <a:xfrm>
          <a:off x="1167974" y="437139"/>
          <a:ext cx="3760052" cy="3760052"/>
        </a:xfrm>
        <a:prstGeom prst="blockArc">
          <a:avLst>
            <a:gd name="adj1" fmla="val 1800000"/>
            <a:gd name="adj2" fmla="val 9000000"/>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167974" y="437139"/>
        <a:ext cx="3760052" cy="3760052"/>
      </dsp:txXfrm>
    </dsp:sp>
    <dsp:sp>
      <dsp:nvSpPr>
        <dsp:cNvPr id="9" name="空心弧 8"/>
        <dsp:cNvSpPr/>
      </dsp:nvSpPr>
      <dsp:spPr bwMode="white">
        <a:xfrm>
          <a:off x="1167974" y="437139"/>
          <a:ext cx="3760052" cy="3760052"/>
        </a:xfrm>
        <a:prstGeom prst="blockArc">
          <a:avLst>
            <a:gd name="adj1" fmla="val 9000000"/>
            <a:gd name="adj2" fmla="val 16199999"/>
            <a:gd name="adj3" fmla="val 3962"/>
          </a:avLst>
        </a:prstGeom>
      </dsp:spPr>
      <dsp:style>
        <a:lnRef idx="0">
          <a:schemeClr val="accent2">
            <a:tint val="60000"/>
          </a:schemeClr>
        </a:lnRef>
        <a:fillRef idx="1">
          <a:schemeClr val="accent2">
            <a:tint val="60000"/>
          </a:schemeClr>
        </a:fillRef>
        <a:effectRef idx="0">
          <a:scrgbClr r="0" g="0" b="0"/>
        </a:effectRef>
        <a:fontRef idx="minor">
          <a:schemeClr val="lt1"/>
        </a:fontRef>
      </dsp:style>
      <dsp:txXfrm>
        <a:off x="1167974" y="437139"/>
        <a:ext cx="3760052" cy="3760052"/>
      </dsp:txXfrm>
    </dsp:sp>
    <dsp:sp>
      <dsp:nvSpPr>
        <dsp:cNvPr id="3" name="椭圆 2"/>
        <dsp:cNvSpPr/>
      </dsp:nvSpPr>
      <dsp:spPr bwMode="white">
        <a:xfrm>
          <a:off x="2226310" y="1495475"/>
          <a:ext cx="1643380" cy="1643380"/>
        </a:xfrm>
        <a:prstGeom prst="ellipse">
          <a:avLst/>
        </a:prstGeom>
      </dsp:spPr>
      <dsp:style>
        <a:lnRef idx="2">
          <a:schemeClr val="lt1"/>
        </a:lnRef>
        <a:fillRef idx="1">
          <a:schemeClr val="accent2"/>
        </a:fillRef>
        <a:effectRef idx="0">
          <a:scrgbClr r="0" g="0" b="0"/>
        </a:effectRef>
        <a:fontRef idx="minor">
          <a:schemeClr val="lt1"/>
        </a:fontRef>
      </dsp:style>
      <dsp:txBody>
        <a:bodyPr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smtClean="0"/>
            <a:t>音乐表现形式</a:t>
          </a:r>
          <a:endParaRPr lang="zh-CN" altLang="en-US" dirty="0"/>
        </a:p>
      </dsp:txBody>
      <dsp:txXfrm>
        <a:off x="2226310" y="1495475"/>
        <a:ext cx="1643380" cy="1643380"/>
      </dsp:txXfrm>
    </dsp:sp>
    <dsp:sp>
      <dsp:nvSpPr>
        <dsp:cNvPr id="4" name="椭圆 3"/>
        <dsp:cNvSpPr/>
      </dsp:nvSpPr>
      <dsp:spPr bwMode="white">
        <a:xfrm>
          <a:off x="2472817" y="0"/>
          <a:ext cx="1150366" cy="1150366"/>
        </a:xfrm>
        <a:prstGeom prst="ellipse">
          <a:avLst/>
        </a:prstGeom>
      </dsp:spPr>
      <dsp:style>
        <a:lnRef idx="2">
          <a:schemeClr val="lt1"/>
        </a:lnRef>
        <a:fillRef idx="1">
          <a:schemeClr val="accent2"/>
        </a:fillRef>
        <a:effectRef idx="0">
          <a:scrgbClr r="0" g="0" b="0"/>
        </a:effectRef>
        <a:fontRef idx="minor">
          <a:schemeClr val="lt1"/>
        </a:fontRef>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dirty="0" smtClean="0"/>
            <a:t>旋律</a:t>
          </a:r>
          <a:endParaRPr lang="zh-CN" altLang="en-US" dirty="0"/>
        </a:p>
      </dsp:txBody>
      <dsp:txXfrm>
        <a:off x="2472817" y="0"/>
        <a:ext cx="1150366" cy="1150366"/>
      </dsp:txXfrm>
    </dsp:sp>
    <dsp:sp>
      <dsp:nvSpPr>
        <dsp:cNvPr id="6" name="椭圆 5"/>
        <dsp:cNvSpPr/>
      </dsp:nvSpPr>
      <dsp:spPr bwMode="white">
        <a:xfrm>
          <a:off x="3981418" y="2612973"/>
          <a:ext cx="1150366" cy="1150366"/>
        </a:xfrm>
        <a:prstGeom prst="ellipse">
          <a:avLst/>
        </a:prstGeom>
      </dsp:spPr>
      <dsp:style>
        <a:lnRef idx="2">
          <a:schemeClr val="lt1"/>
        </a:lnRef>
        <a:fillRef idx="1">
          <a:schemeClr val="accent2"/>
        </a:fillRef>
        <a:effectRef idx="0">
          <a:scrgbClr r="0" g="0" b="0"/>
        </a:effectRef>
        <a:fontRef idx="minor">
          <a:schemeClr val="lt1"/>
        </a:fontRef>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dirty="0" smtClean="0"/>
            <a:t>和声</a:t>
          </a:r>
          <a:endParaRPr lang="zh-CN" altLang="en-US" dirty="0"/>
        </a:p>
      </dsp:txBody>
      <dsp:txXfrm>
        <a:off x="3981418" y="2612973"/>
        <a:ext cx="1150366" cy="1150366"/>
      </dsp:txXfrm>
    </dsp:sp>
    <dsp:sp>
      <dsp:nvSpPr>
        <dsp:cNvPr id="8" name="椭圆 7"/>
        <dsp:cNvSpPr/>
      </dsp:nvSpPr>
      <dsp:spPr bwMode="white">
        <a:xfrm>
          <a:off x="964216" y="2612973"/>
          <a:ext cx="1150366" cy="1150366"/>
        </a:xfrm>
        <a:prstGeom prst="ellipse">
          <a:avLst/>
        </a:prstGeom>
      </dsp:spPr>
      <dsp:style>
        <a:lnRef idx="2">
          <a:schemeClr val="lt1"/>
        </a:lnRef>
        <a:fillRef idx="1">
          <a:schemeClr val="accent2"/>
        </a:fillRef>
        <a:effectRef idx="0">
          <a:scrgbClr r="0" g="0" b="0"/>
        </a:effectRef>
        <a:fontRef idx="minor">
          <a:schemeClr val="lt1"/>
        </a:fontRef>
      </dsp:style>
      <dsp:txBody>
        <a:bodyPr lIns="33020" tIns="33020" rIns="33020" bIns="33020"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zh-CN" altLang="en-US" dirty="0" smtClean="0"/>
            <a:t>节奏</a:t>
          </a:r>
          <a:endParaRPr lang="zh-CN" altLang="en-US" dirty="0"/>
        </a:p>
      </dsp:txBody>
      <dsp:txXfrm>
        <a:off x="964216" y="2612973"/>
        <a:ext cx="1150366" cy="11503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29600" cy="4525963"/>
        <a:chOff x="0" y="0"/>
        <a:chExt cx="8229600" cy="4525963"/>
      </a:xfrm>
    </dsp:grpSpPr>
    <dsp:sp>
      <dsp:nvSpPr>
        <dsp:cNvPr id="3" name="圆角矩形 2"/>
        <dsp:cNvSpPr/>
      </dsp:nvSpPr>
      <dsp:spPr bwMode="white">
        <a:xfrm>
          <a:off x="0" y="12224"/>
          <a:ext cx="8229600" cy="684530"/>
        </a:xfrm>
        <a:prstGeom prst="roundRect">
          <a:avLst/>
        </a:prstGeom>
      </dsp:spPr>
      <dsp:style>
        <a:lnRef idx="2">
          <a:schemeClr val="lt1"/>
        </a:lnRef>
        <a:fillRef idx="1">
          <a:schemeClr val="accent2"/>
        </a:fillRef>
        <a:effectRef idx="0">
          <a:scrgbClr r="0" g="0" b="0"/>
        </a:effectRef>
        <a:fontRef idx="minor">
          <a:schemeClr val="lt1"/>
        </a:fontRef>
      </dsp:style>
      <dsp:txBody>
        <a:bodyPr lIns="102870" tIns="102870" rIns="102870" bIns="10287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dirty="0" smtClean="0"/>
            <a:t>节奏</a:t>
          </a:r>
          <a:endParaRPr lang="zh-CN" altLang="en-US" dirty="0"/>
        </a:p>
      </dsp:txBody>
      <dsp:txXfrm>
        <a:off x="0" y="12224"/>
        <a:ext cx="8229600" cy="684530"/>
      </dsp:txXfrm>
    </dsp:sp>
    <dsp:sp>
      <dsp:nvSpPr>
        <dsp:cNvPr id="4" name="矩形 3"/>
        <dsp:cNvSpPr/>
      </dsp:nvSpPr>
      <dsp:spPr bwMode="white">
        <a:xfrm>
          <a:off x="0" y="696754"/>
          <a:ext cx="8229600" cy="7092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4290" rIns="192024" bIns="3429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dirty="0" smtClean="0">
              <a:solidFill>
                <a:schemeClr val="tx1"/>
              </a:solidFill>
            </a:rPr>
            <a:t>节奏是指组织起来的音的长短关系，它是音乐的骨架。节拍是指时值相等的强拍和弱拍有规律地交替出现。 “有板有眼”</a:t>
          </a:r>
          <a:endParaRPr lang="zh-CN" altLang="en-US" dirty="0">
            <a:solidFill>
              <a:schemeClr val="tx1"/>
            </a:solidFill>
          </a:endParaRPr>
        </a:p>
      </dsp:txBody>
      <dsp:txXfrm>
        <a:off x="0" y="696754"/>
        <a:ext cx="8229600" cy="709295"/>
      </dsp:txXfrm>
    </dsp:sp>
    <dsp:sp>
      <dsp:nvSpPr>
        <dsp:cNvPr id="5" name="圆角矩形 4"/>
        <dsp:cNvSpPr/>
      </dsp:nvSpPr>
      <dsp:spPr bwMode="white">
        <a:xfrm>
          <a:off x="0" y="1406049"/>
          <a:ext cx="8229600" cy="684530"/>
        </a:xfrm>
        <a:prstGeom prst="roundRect">
          <a:avLst/>
        </a:prstGeom>
      </dsp:spPr>
      <dsp:style>
        <a:lnRef idx="2">
          <a:schemeClr val="lt1"/>
        </a:lnRef>
        <a:fillRef idx="1">
          <a:schemeClr val="accent2"/>
        </a:fillRef>
        <a:effectRef idx="0">
          <a:scrgbClr r="0" g="0" b="0"/>
        </a:effectRef>
        <a:fontRef idx="minor">
          <a:schemeClr val="lt1"/>
        </a:fontRef>
      </dsp:style>
      <dsp:txBody>
        <a:bodyPr lIns="102870" tIns="102870" rIns="102870" bIns="10287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dirty="0" smtClean="0"/>
            <a:t>旋律</a:t>
          </a:r>
          <a:endParaRPr lang="zh-CN" altLang="en-US" dirty="0"/>
        </a:p>
      </dsp:txBody>
      <dsp:txXfrm>
        <a:off x="0" y="1406049"/>
        <a:ext cx="8229600" cy="684530"/>
      </dsp:txXfrm>
    </dsp:sp>
    <dsp:sp>
      <dsp:nvSpPr>
        <dsp:cNvPr id="6" name="矩形 5"/>
        <dsp:cNvSpPr/>
      </dsp:nvSpPr>
      <dsp:spPr bwMode="white">
        <a:xfrm>
          <a:off x="0" y="2090579"/>
          <a:ext cx="8229600" cy="7092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4290" rIns="192024" bIns="3429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dirty="0" smtClean="0">
              <a:solidFill>
                <a:schemeClr val="tx1"/>
              </a:solidFill>
            </a:rPr>
            <a:t>旋律是指长短、高低、强弱不同的一连串乐音有组织地进行。旋律又是曲调，它是音乐的基础和灵魂</a:t>
          </a:r>
          <a:endParaRPr lang="zh-CN" altLang="en-US" dirty="0">
            <a:solidFill>
              <a:schemeClr val="tx1"/>
            </a:solidFill>
          </a:endParaRPr>
        </a:p>
      </dsp:txBody>
      <dsp:txXfrm>
        <a:off x="0" y="2090579"/>
        <a:ext cx="8229600" cy="709295"/>
      </dsp:txXfrm>
    </dsp:sp>
    <dsp:sp>
      <dsp:nvSpPr>
        <dsp:cNvPr id="7" name="圆角矩形 6"/>
        <dsp:cNvSpPr/>
      </dsp:nvSpPr>
      <dsp:spPr bwMode="white">
        <a:xfrm>
          <a:off x="0" y="2799874"/>
          <a:ext cx="8229600" cy="684530"/>
        </a:xfrm>
        <a:prstGeom prst="roundRect">
          <a:avLst/>
        </a:prstGeom>
      </dsp:spPr>
      <dsp:style>
        <a:lnRef idx="2">
          <a:schemeClr val="lt1"/>
        </a:lnRef>
        <a:fillRef idx="1">
          <a:schemeClr val="accent2"/>
        </a:fillRef>
        <a:effectRef idx="0">
          <a:scrgbClr r="0" g="0" b="0"/>
        </a:effectRef>
        <a:fontRef idx="minor">
          <a:schemeClr val="lt1"/>
        </a:fontRef>
      </dsp:style>
      <dsp:txBody>
        <a:bodyPr lIns="102870" tIns="102870" rIns="102870" bIns="10287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dirty="0" smtClean="0"/>
            <a:t>和声</a:t>
          </a:r>
          <a:endParaRPr lang="zh-CN" altLang="en-US" dirty="0"/>
        </a:p>
      </dsp:txBody>
      <dsp:txXfrm>
        <a:off x="0" y="2799874"/>
        <a:ext cx="8229600" cy="684530"/>
      </dsp:txXfrm>
    </dsp:sp>
    <dsp:sp>
      <dsp:nvSpPr>
        <dsp:cNvPr id="8" name="矩形 7"/>
        <dsp:cNvSpPr/>
      </dsp:nvSpPr>
      <dsp:spPr bwMode="white">
        <a:xfrm>
          <a:off x="0" y="3484404"/>
          <a:ext cx="8229600" cy="102933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1289" tIns="34290" rIns="192024" bIns="3429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dirty="0" smtClean="0">
              <a:solidFill>
                <a:schemeClr val="tx1"/>
              </a:solidFill>
            </a:rPr>
            <a:t>和声包括“和弦”及“和声进行”。和弦通常是由三个或三个以上的乐音按一定的法则纵向（同时）重叠而形成的音响组合。和弦的横向组织就是和声进行。</a:t>
          </a:r>
          <a:endParaRPr lang="zh-CN" altLang="en-US" dirty="0">
            <a:solidFill>
              <a:schemeClr val="tx1"/>
            </a:solidFill>
          </a:endParaRPr>
        </a:p>
      </dsp:txBody>
      <dsp:txXfrm>
        <a:off x="0" y="3484404"/>
        <a:ext cx="8229600" cy="102933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5F7FEA4-7D7A-45B2-B741-B9BD5DB50306}">
      <dsp:nvSpPr>
        <dsp:cNvPr id="0" name=""/>
        <dsp:cNvSpPr/>
      </dsp:nvSpPr>
      <dsp:spPr>
        <a:xfrm>
          <a:off x="142903" y="428619"/>
          <a:ext cx="6000791" cy="2743253"/>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23EED-26AF-46F8-8409-EC48C8527843}">
      <dsp:nvSpPr>
        <dsp:cNvPr id="0" name=""/>
        <dsp:cNvSpPr/>
      </dsp:nvSpPr>
      <dsp:spPr>
        <a:xfrm>
          <a:off x="1525458" y="2195269"/>
          <a:ext cx="142647" cy="142647"/>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0D35A-6AFB-460B-B02D-969641F07897}">
      <dsp:nvSpPr>
        <dsp:cNvPr id="0" name=""/>
        <dsp:cNvSpPr/>
      </dsp:nvSpPr>
      <dsp:spPr>
        <a:xfrm>
          <a:off x="1596782" y="2266593"/>
          <a:ext cx="1278340" cy="99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586" tIns="0" rIns="0" bIns="0" numCol="1" spcCol="1270" anchor="t" anchorCtr="0">
          <a:noAutofit/>
        </a:bodyPr>
        <a:lstStyle/>
        <a:p>
          <a:pPr lvl="0" algn="l" defTabSz="844550">
            <a:lnSpc>
              <a:spcPct val="90000"/>
            </a:lnSpc>
            <a:spcBef>
              <a:spcPct val="0"/>
            </a:spcBef>
            <a:spcAft>
              <a:spcPct val="35000"/>
            </a:spcAft>
          </a:pPr>
          <a:r>
            <a:rPr lang="en-US" altLang="zh-CN" sz="1900" b="1" kern="1200" dirty="0" smtClean="0">
              <a:solidFill>
                <a:srgbClr val="FF0000"/>
              </a:solidFill>
            </a:rPr>
            <a:t>Arch</a:t>
          </a:r>
          <a:endParaRPr lang="zh-CN" altLang="en-US" sz="1900" b="1" kern="1200" dirty="0">
            <a:solidFill>
              <a:srgbClr val="FF0000"/>
            </a:solidFill>
          </a:endParaRPr>
        </a:p>
      </dsp:txBody>
      <dsp:txXfrm>
        <a:off x="1596782" y="2266593"/>
        <a:ext cx="1278340" cy="990987"/>
      </dsp:txXfrm>
    </dsp:sp>
    <dsp:sp modelId="{08F0F458-738B-4E75-9507-45B2FE4D6AE3}">
      <dsp:nvSpPr>
        <dsp:cNvPr id="0" name=""/>
        <dsp:cNvSpPr/>
      </dsp:nvSpPr>
      <dsp:spPr>
        <a:xfrm>
          <a:off x="2784596" y="1263261"/>
          <a:ext cx="257862" cy="257862"/>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685F2-70BD-42C0-9A6C-D8EDE8547BF2}">
      <dsp:nvSpPr>
        <dsp:cNvPr id="0" name=""/>
        <dsp:cNvSpPr/>
      </dsp:nvSpPr>
      <dsp:spPr>
        <a:xfrm>
          <a:off x="2913527" y="1392192"/>
          <a:ext cx="1316745" cy="1865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636" tIns="0" rIns="0" bIns="0" numCol="1" spcCol="1270" anchor="t" anchorCtr="0">
          <a:noAutofit/>
        </a:bodyPr>
        <a:lstStyle/>
        <a:p>
          <a:pPr lvl="0" algn="l" defTabSz="844550">
            <a:lnSpc>
              <a:spcPct val="90000"/>
            </a:lnSpc>
            <a:spcBef>
              <a:spcPct val="0"/>
            </a:spcBef>
            <a:spcAft>
              <a:spcPct val="35000"/>
            </a:spcAft>
          </a:pPr>
          <a:r>
            <a:rPr lang="en-US" altLang="zh-CN" sz="1900" b="1" kern="1200" dirty="0" smtClean="0">
              <a:solidFill>
                <a:srgbClr val="3366FF"/>
              </a:solidFill>
            </a:rPr>
            <a:t>Se</a:t>
          </a:r>
          <a:r>
            <a:rPr lang="en-US" altLang="zh-CN" sz="1900" b="1" kern="1200" dirty="0" smtClean="0">
              <a:solidFill>
                <a:srgbClr val="FF0000"/>
              </a:solidFill>
            </a:rPr>
            <a:t>arch</a:t>
          </a:r>
          <a:endParaRPr lang="zh-CN" altLang="en-US" sz="1900" b="1" kern="1200" dirty="0">
            <a:solidFill>
              <a:srgbClr val="FF0000"/>
            </a:solidFill>
          </a:endParaRPr>
        </a:p>
      </dsp:txBody>
      <dsp:txXfrm>
        <a:off x="2913527" y="1392192"/>
        <a:ext cx="1316745" cy="1865389"/>
      </dsp:txXfrm>
    </dsp:sp>
    <dsp:sp modelId="{D38708DE-F180-4059-A515-9ADC48D5B7E4}">
      <dsp:nvSpPr>
        <dsp:cNvPr id="0" name=""/>
        <dsp:cNvSpPr/>
      </dsp:nvSpPr>
      <dsp:spPr>
        <a:xfrm>
          <a:off x="4298853" y="849278"/>
          <a:ext cx="356618" cy="356618"/>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517FF3-15DB-4254-8519-A171FDB34E24}">
      <dsp:nvSpPr>
        <dsp:cNvPr id="0" name=""/>
        <dsp:cNvSpPr/>
      </dsp:nvSpPr>
      <dsp:spPr>
        <a:xfrm>
          <a:off x="4493476" y="935847"/>
          <a:ext cx="1316745" cy="2383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965" tIns="0" rIns="0" bIns="0" numCol="1" spcCol="1270" anchor="t" anchorCtr="0">
          <a:noAutofit/>
        </a:bodyPr>
        <a:lstStyle/>
        <a:p>
          <a:pPr lvl="0" algn="l" defTabSz="844550">
            <a:lnSpc>
              <a:spcPct val="90000"/>
            </a:lnSpc>
            <a:spcBef>
              <a:spcPct val="0"/>
            </a:spcBef>
            <a:spcAft>
              <a:spcPct val="35000"/>
            </a:spcAft>
          </a:pPr>
          <a:r>
            <a:rPr lang="en-US" altLang="zh-CN" sz="1900" b="1" kern="1200" dirty="0" smtClean="0">
              <a:solidFill>
                <a:srgbClr val="FF9900"/>
              </a:solidFill>
            </a:rPr>
            <a:t>Re</a:t>
          </a:r>
          <a:r>
            <a:rPr lang="en-US" altLang="zh-CN" sz="1900" b="1" kern="1200" dirty="0" smtClean="0">
              <a:solidFill>
                <a:srgbClr val="3366FF"/>
              </a:solidFill>
            </a:rPr>
            <a:t>se</a:t>
          </a:r>
          <a:r>
            <a:rPr lang="en-US" altLang="zh-CN" sz="1900" b="1" kern="1200" dirty="0" smtClean="0">
              <a:solidFill>
                <a:srgbClr val="FF0000"/>
              </a:solidFill>
            </a:rPr>
            <a:t>arch</a:t>
          </a:r>
          <a:endParaRPr lang="zh-CN" altLang="en-US" sz="1900" b="1" kern="1200" dirty="0">
            <a:solidFill>
              <a:srgbClr val="FF0000"/>
            </a:solidFill>
          </a:endParaRPr>
        </a:p>
      </dsp:txBody>
      <dsp:txXfrm>
        <a:off x="4493476" y="935847"/>
        <a:ext cx="1316745" cy="2383171"/>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BA4E6-8723-44A7-B5B9-27CC41154D6A}">
      <dsp:nvSpPr>
        <dsp:cNvPr id="0" name=""/>
        <dsp:cNvSpPr/>
      </dsp:nvSpPr>
      <dsp:spPr>
        <a:xfrm>
          <a:off x="3746" y="1386363"/>
          <a:ext cx="2214162" cy="1291272"/>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查阅文献资料</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了解学科现状与动向</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确定课题方向</a:t>
          </a:r>
          <a:endParaRPr lang="zh-CN" altLang="en-US" sz="1600" kern="1200" dirty="0"/>
        </a:p>
      </dsp:txBody>
      <dsp:txXfrm>
        <a:off x="3746" y="1386363"/>
        <a:ext cx="2214162" cy="1014571"/>
      </dsp:txXfrm>
    </dsp:sp>
    <dsp:sp modelId="{7339CECD-51A4-4EEB-91A7-1B30D4643912}">
      <dsp:nvSpPr>
        <dsp:cNvPr id="0" name=""/>
        <dsp:cNvSpPr/>
      </dsp:nvSpPr>
      <dsp:spPr>
        <a:xfrm>
          <a:off x="1215239" y="1631799"/>
          <a:ext cx="1800409" cy="1800409"/>
        </a:xfrm>
        <a:prstGeom prst="leftCircularArrow">
          <a:avLst>
            <a:gd name="adj1" fmla="val 2305"/>
            <a:gd name="adj2" fmla="val 278135"/>
            <a:gd name="adj3" fmla="val 2053645"/>
            <a:gd name="adj4" fmla="val 9024489"/>
            <a:gd name="adj5" fmla="val 269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E8487B-0A05-49D3-9FFB-7977B20B836F}">
      <dsp:nvSpPr>
        <dsp:cNvPr id="0" name=""/>
        <dsp:cNvSpPr/>
      </dsp:nvSpPr>
      <dsp:spPr>
        <a:xfrm>
          <a:off x="675945" y="2400935"/>
          <a:ext cx="1391622" cy="55340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zh-CN" altLang="en-US" sz="2900" kern="1200" dirty="0" smtClean="0"/>
            <a:t>选题</a:t>
          </a:r>
          <a:endParaRPr lang="zh-CN" altLang="en-US" sz="2900" kern="1200" dirty="0"/>
        </a:p>
      </dsp:txBody>
      <dsp:txXfrm>
        <a:off x="675945" y="2400935"/>
        <a:ext cx="1391622" cy="553402"/>
      </dsp:txXfrm>
    </dsp:sp>
    <dsp:sp modelId="{C7A9B8C6-317D-4626-94B4-D1961EDEDA5C}">
      <dsp:nvSpPr>
        <dsp:cNvPr id="0" name=""/>
        <dsp:cNvSpPr/>
      </dsp:nvSpPr>
      <dsp:spPr>
        <a:xfrm>
          <a:off x="2415552" y="1386363"/>
          <a:ext cx="1565575" cy="1291272"/>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准备数据集</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实现基线方法</a:t>
          </a:r>
          <a:endParaRPr lang="zh-CN" altLang="en-US" sz="1600" kern="1200" dirty="0"/>
        </a:p>
      </dsp:txBody>
      <dsp:txXfrm>
        <a:off x="2415552" y="1663065"/>
        <a:ext cx="1565575" cy="1014571"/>
      </dsp:txXfrm>
    </dsp:sp>
    <dsp:sp modelId="{EC316205-9E8A-42E9-A3DB-3D241E88F2DC}">
      <dsp:nvSpPr>
        <dsp:cNvPr id="0" name=""/>
        <dsp:cNvSpPr/>
      </dsp:nvSpPr>
      <dsp:spPr>
        <a:xfrm>
          <a:off x="3300981" y="624918"/>
          <a:ext cx="1827563" cy="1827563"/>
        </a:xfrm>
        <a:prstGeom prst="circularArrow">
          <a:avLst>
            <a:gd name="adj1" fmla="val 2271"/>
            <a:gd name="adj2" fmla="val 273786"/>
            <a:gd name="adj3" fmla="val 19550703"/>
            <a:gd name="adj4" fmla="val 12575511"/>
            <a:gd name="adj5" fmla="val 265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C0720F-ACC6-4810-842D-EBA03C82082E}">
      <dsp:nvSpPr>
        <dsp:cNvPr id="0" name=""/>
        <dsp:cNvSpPr/>
      </dsp:nvSpPr>
      <dsp:spPr>
        <a:xfrm>
          <a:off x="2763458" y="1109662"/>
          <a:ext cx="1391622" cy="55340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zh-CN" altLang="en-US" sz="2900" kern="1200" dirty="0" smtClean="0"/>
            <a:t>探索</a:t>
          </a:r>
          <a:endParaRPr lang="zh-CN" altLang="en-US" sz="2900" kern="1200" dirty="0"/>
        </a:p>
      </dsp:txBody>
      <dsp:txXfrm>
        <a:off x="2763458" y="1109662"/>
        <a:ext cx="1391622" cy="553402"/>
      </dsp:txXfrm>
    </dsp:sp>
    <dsp:sp modelId="{A3F4DD6D-7AD9-4988-A3BB-B932D652CB61}">
      <dsp:nvSpPr>
        <dsp:cNvPr id="0" name=""/>
        <dsp:cNvSpPr/>
      </dsp:nvSpPr>
      <dsp:spPr>
        <a:xfrm>
          <a:off x="4352724" y="1386363"/>
          <a:ext cx="1565575" cy="1291272"/>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发现新问题</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提出新方法</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论文撰写</a:t>
          </a:r>
          <a:endParaRPr lang="zh-CN" altLang="en-US" sz="1600" kern="1200" dirty="0"/>
        </a:p>
      </dsp:txBody>
      <dsp:txXfrm>
        <a:off x="4352724" y="1386363"/>
        <a:ext cx="1565575" cy="1014571"/>
      </dsp:txXfrm>
    </dsp:sp>
    <dsp:sp modelId="{C919C257-F91D-4552-959A-6759E1554F36}">
      <dsp:nvSpPr>
        <dsp:cNvPr id="0" name=""/>
        <dsp:cNvSpPr/>
      </dsp:nvSpPr>
      <dsp:spPr>
        <a:xfrm>
          <a:off x="4700630" y="2400935"/>
          <a:ext cx="1391622" cy="553402"/>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zh-CN" altLang="en-US" sz="2900" kern="1200" dirty="0" smtClean="0"/>
            <a:t>研究</a:t>
          </a:r>
          <a:endParaRPr lang="zh-CN" altLang="en-US" sz="2900" kern="1200" dirty="0"/>
        </a:p>
      </dsp:txBody>
      <dsp:txXfrm>
        <a:off x="4700630" y="2400935"/>
        <a:ext cx="1391622" cy="55340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0C39677-3794-44EB-9D6B-E9BA811BCA04}">
      <dsp:nvSpPr>
        <dsp:cNvPr id="0" name=""/>
        <dsp:cNvSpPr/>
      </dsp:nvSpPr>
      <dsp:spPr>
        <a:xfrm>
          <a:off x="4051" y="309688"/>
          <a:ext cx="1553218" cy="9957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altLang="zh-CN" sz="2400" kern="1200" dirty="0" smtClean="0"/>
            <a:t> </a:t>
          </a:r>
          <a:r>
            <a:rPr lang="zh-CN" altLang="en-US" sz="2400" kern="1200" dirty="0" smtClean="0"/>
            <a:t>秋</a:t>
          </a:r>
          <a:r>
            <a:rPr lang="en-US" altLang="zh-CN" sz="2400" kern="1200" dirty="0" smtClean="0"/>
            <a:t>6</a:t>
          </a:r>
        </a:p>
        <a:p>
          <a:pPr lvl="0" algn="ctr" defTabSz="1066800">
            <a:lnSpc>
              <a:spcPct val="90000"/>
            </a:lnSpc>
            <a:spcBef>
              <a:spcPct val="0"/>
            </a:spcBef>
            <a:spcAft>
              <a:spcPct val="35000"/>
            </a:spcAft>
          </a:pPr>
          <a:r>
            <a:rPr lang="en-US" altLang="zh-CN" sz="2000" kern="1200" dirty="0" smtClean="0"/>
            <a:t>10.23</a:t>
          </a:r>
        </a:p>
      </dsp:txBody>
      <dsp:txXfrm>
        <a:off x="4051" y="309688"/>
        <a:ext cx="1553218" cy="995762"/>
      </dsp:txXfrm>
    </dsp:sp>
    <dsp:sp modelId="{79721C8C-B699-4C96-9A6B-F110908D54A4}">
      <dsp:nvSpPr>
        <dsp:cNvPr id="0" name=""/>
        <dsp:cNvSpPr/>
      </dsp:nvSpPr>
      <dsp:spPr>
        <a:xfrm>
          <a:off x="4051" y="1279810"/>
          <a:ext cx="1553218" cy="28108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介绍数字音乐产业趋势与热点研究方向</a:t>
          </a:r>
          <a:endParaRPr lang="zh-CN" altLang="en-US" sz="1600" kern="1200" dirty="0"/>
        </a:p>
        <a:p>
          <a:pPr marL="171450" lvl="1" indent="-171450" algn="l" defTabSz="711200">
            <a:lnSpc>
              <a:spcPct val="90000"/>
            </a:lnSpc>
            <a:spcBef>
              <a:spcPct val="0"/>
            </a:spcBef>
            <a:spcAft>
              <a:spcPct val="15000"/>
            </a:spcAft>
            <a:buChar char="••"/>
          </a:pPr>
          <a:r>
            <a:rPr lang="zh-CN" altLang="en-US" sz="1600" kern="1200" dirty="0" smtClean="0"/>
            <a:t>分组选题</a:t>
          </a:r>
          <a:endParaRPr lang="zh-CN" altLang="en-US" sz="1600" kern="1200" dirty="0"/>
        </a:p>
      </dsp:txBody>
      <dsp:txXfrm>
        <a:off x="4051" y="1279810"/>
        <a:ext cx="1553218" cy="2810879"/>
      </dsp:txXfrm>
    </dsp:sp>
    <dsp:sp modelId="{40FCB587-C7DF-4399-BDCF-BA8B2C3519E1}">
      <dsp:nvSpPr>
        <dsp:cNvPr id="0" name=""/>
        <dsp:cNvSpPr/>
      </dsp:nvSpPr>
      <dsp:spPr>
        <a:xfrm>
          <a:off x="1774720" y="309688"/>
          <a:ext cx="1553218" cy="9957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秋</a:t>
          </a:r>
          <a:r>
            <a:rPr lang="en-US" altLang="zh-CN" sz="2400" kern="1200" dirty="0" smtClean="0"/>
            <a:t>7</a:t>
          </a:r>
        </a:p>
        <a:p>
          <a:pPr lvl="0" algn="ctr" defTabSz="1066800">
            <a:lnSpc>
              <a:spcPct val="90000"/>
            </a:lnSpc>
            <a:spcBef>
              <a:spcPct val="0"/>
            </a:spcBef>
            <a:spcAft>
              <a:spcPct val="35000"/>
            </a:spcAft>
          </a:pPr>
          <a:r>
            <a:rPr lang="en-US" altLang="zh-CN" sz="2000" kern="1200" dirty="0" smtClean="0"/>
            <a:t>10.30</a:t>
          </a:r>
          <a:endParaRPr lang="zh-CN" altLang="en-US" sz="2000" kern="1200" dirty="0" smtClean="0"/>
        </a:p>
      </dsp:txBody>
      <dsp:txXfrm>
        <a:off x="1774720" y="309688"/>
        <a:ext cx="1553218" cy="995762"/>
      </dsp:txXfrm>
    </dsp:sp>
    <dsp:sp modelId="{DC20CD43-1F4A-4B0B-8087-4652A45836D6}">
      <dsp:nvSpPr>
        <dsp:cNvPr id="0" name=""/>
        <dsp:cNvSpPr/>
      </dsp:nvSpPr>
      <dsp:spPr>
        <a:xfrm>
          <a:off x="1774720" y="1279810"/>
          <a:ext cx="1553218" cy="28108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b="0" kern="1200" dirty="0" smtClean="0">
              <a:solidFill>
                <a:srgbClr val="FF0000"/>
              </a:solidFill>
              <a:latin typeface="黑体" pitchFamily="49" charset="-122"/>
              <a:ea typeface="黑体" pitchFamily="49" charset="-122"/>
            </a:rPr>
            <a:t>音乐合成</a:t>
          </a:r>
          <a:r>
            <a:rPr lang="zh-CN" altLang="en-US" sz="1600" kern="1200" dirty="0" smtClean="0"/>
            <a:t>：音乐</a:t>
          </a:r>
          <a:r>
            <a:rPr lang="en-US" altLang="zh-CN" sz="1600" kern="1200" dirty="0" smtClean="0"/>
            <a:t>DIY</a:t>
          </a:r>
          <a:r>
            <a:rPr lang="zh-CN" altLang="en-US" sz="1600" kern="1200" dirty="0" smtClean="0"/>
            <a:t>！</a:t>
          </a:r>
        </a:p>
        <a:p>
          <a:pPr marL="171450" lvl="1" indent="-171450" algn="l" defTabSz="711200">
            <a:lnSpc>
              <a:spcPct val="90000"/>
            </a:lnSpc>
            <a:spcBef>
              <a:spcPct val="0"/>
            </a:spcBef>
            <a:spcAft>
              <a:spcPct val="15000"/>
            </a:spcAft>
            <a:buChar char="••"/>
          </a:pPr>
          <a:r>
            <a:rPr lang="zh-CN" altLang="en-US" sz="1600" kern="1200" dirty="0" smtClean="0"/>
            <a:t>开题报告与进展汇报</a:t>
          </a:r>
        </a:p>
      </dsp:txBody>
      <dsp:txXfrm>
        <a:off x="1774720" y="1279810"/>
        <a:ext cx="1553218" cy="2810879"/>
      </dsp:txXfrm>
    </dsp:sp>
    <dsp:sp modelId="{7CF2AEE6-FFB1-4C2A-8735-C241DD2E54D1}">
      <dsp:nvSpPr>
        <dsp:cNvPr id="0" name=""/>
        <dsp:cNvSpPr/>
      </dsp:nvSpPr>
      <dsp:spPr>
        <a:xfrm>
          <a:off x="3545389" y="309688"/>
          <a:ext cx="1553218" cy="9957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秋</a:t>
          </a:r>
          <a:r>
            <a:rPr lang="en-US" altLang="zh-CN" sz="2400" kern="1200" dirty="0" smtClean="0"/>
            <a:t>8</a:t>
          </a:r>
        </a:p>
        <a:p>
          <a:pPr lvl="0" algn="ctr" defTabSz="1066800">
            <a:lnSpc>
              <a:spcPct val="90000"/>
            </a:lnSpc>
            <a:spcBef>
              <a:spcPct val="0"/>
            </a:spcBef>
            <a:spcAft>
              <a:spcPct val="35000"/>
            </a:spcAft>
          </a:pPr>
          <a:r>
            <a:rPr lang="en-US" altLang="zh-CN" sz="2000" kern="1200" dirty="0" smtClean="0"/>
            <a:t>11.6</a:t>
          </a:r>
          <a:endParaRPr lang="zh-CN" altLang="en-US" sz="2000" kern="1200" dirty="0" smtClean="0"/>
        </a:p>
      </dsp:txBody>
      <dsp:txXfrm>
        <a:off x="3545389" y="309688"/>
        <a:ext cx="1553218" cy="995762"/>
      </dsp:txXfrm>
    </dsp:sp>
    <dsp:sp modelId="{3524A725-4427-4BE9-ACD0-764C0F473E1C}">
      <dsp:nvSpPr>
        <dsp:cNvPr id="0" name=""/>
        <dsp:cNvSpPr/>
      </dsp:nvSpPr>
      <dsp:spPr>
        <a:xfrm>
          <a:off x="3545389" y="1279810"/>
          <a:ext cx="1553218" cy="28108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b="0" kern="1200" dirty="0" smtClean="0">
              <a:solidFill>
                <a:srgbClr val="FF0000"/>
              </a:solidFill>
              <a:latin typeface="黑体" pitchFamily="49" charset="-122"/>
              <a:ea typeface="黑体" pitchFamily="49" charset="-122"/>
            </a:rPr>
            <a:t>音乐分析</a:t>
          </a:r>
          <a:r>
            <a:rPr lang="zh-CN" altLang="en-US" sz="1600" kern="1200" dirty="0" smtClean="0"/>
            <a:t>：探究“音乐喷泉”秘密！</a:t>
          </a:r>
        </a:p>
        <a:p>
          <a:pPr marL="171450" lvl="1" indent="-171450" algn="l" defTabSz="711200">
            <a:lnSpc>
              <a:spcPct val="90000"/>
            </a:lnSpc>
            <a:spcBef>
              <a:spcPct val="0"/>
            </a:spcBef>
            <a:spcAft>
              <a:spcPct val="15000"/>
            </a:spcAft>
            <a:buChar char="••"/>
          </a:pPr>
          <a:r>
            <a:rPr lang="zh-CN" altLang="en-US" sz="1600" b="0" kern="1200" dirty="0" smtClean="0">
              <a:solidFill>
                <a:srgbClr val="FF0000"/>
              </a:solidFill>
              <a:latin typeface="黑体" pitchFamily="49" charset="-122"/>
              <a:ea typeface="黑体" pitchFamily="49" charset="-122"/>
            </a:rPr>
            <a:t>音乐分析</a:t>
          </a:r>
          <a:r>
            <a:rPr lang="zh-CN" altLang="en-US" sz="1600" kern="1200" dirty="0" smtClean="0"/>
            <a:t>：探究“蓝巨星”秘密！</a:t>
          </a:r>
        </a:p>
        <a:p>
          <a:pPr marL="171450" lvl="1" indent="-171450" algn="l" defTabSz="711200">
            <a:lnSpc>
              <a:spcPct val="90000"/>
            </a:lnSpc>
            <a:spcBef>
              <a:spcPct val="0"/>
            </a:spcBef>
            <a:spcAft>
              <a:spcPct val="15000"/>
            </a:spcAft>
            <a:buChar char="••"/>
          </a:pPr>
          <a:r>
            <a:rPr lang="zh-CN" altLang="en-US" sz="1600" kern="1200" dirty="0" smtClean="0"/>
            <a:t>开题报告与进展汇报</a:t>
          </a:r>
        </a:p>
      </dsp:txBody>
      <dsp:txXfrm>
        <a:off x="3545389" y="1279810"/>
        <a:ext cx="1553218" cy="2810879"/>
      </dsp:txXfrm>
    </dsp:sp>
    <dsp:sp modelId="{B8E61E68-AA40-48E5-A852-0D880F3BAAB0}">
      <dsp:nvSpPr>
        <dsp:cNvPr id="0" name=""/>
        <dsp:cNvSpPr/>
      </dsp:nvSpPr>
      <dsp:spPr>
        <a:xfrm>
          <a:off x="5316058" y="309688"/>
          <a:ext cx="1553218" cy="9957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冬</a:t>
          </a:r>
          <a:r>
            <a:rPr lang="en-US" altLang="zh-CN" sz="2400" kern="1200" dirty="0" smtClean="0"/>
            <a:t>3</a:t>
          </a:r>
        </a:p>
        <a:p>
          <a:pPr lvl="0" algn="ctr" defTabSz="1066800">
            <a:lnSpc>
              <a:spcPct val="90000"/>
            </a:lnSpc>
            <a:spcBef>
              <a:spcPct val="0"/>
            </a:spcBef>
            <a:spcAft>
              <a:spcPct val="35000"/>
            </a:spcAft>
          </a:pPr>
          <a:r>
            <a:rPr lang="en-US" altLang="zh-CN" sz="2000" kern="1200" dirty="0" smtClean="0"/>
            <a:t>11.27</a:t>
          </a:r>
          <a:endParaRPr lang="zh-CN" altLang="en-US" sz="2400" kern="1200" dirty="0" smtClean="0"/>
        </a:p>
      </dsp:txBody>
      <dsp:txXfrm>
        <a:off x="5316058" y="309688"/>
        <a:ext cx="1553218" cy="995762"/>
      </dsp:txXfrm>
    </dsp:sp>
    <dsp:sp modelId="{1B625CC2-D2D7-4C8C-8FF3-91A940AA2AA4}">
      <dsp:nvSpPr>
        <dsp:cNvPr id="0" name=""/>
        <dsp:cNvSpPr/>
      </dsp:nvSpPr>
      <dsp:spPr>
        <a:xfrm>
          <a:off x="5316058" y="1279810"/>
          <a:ext cx="1553218" cy="28108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b="0" kern="1200" dirty="0" smtClean="0">
              <a:solidFill>
                <a:srgbClr val="FF0000"/>
              </a:solidFill>
              <a:latin typeface="黑体" pitchFamily="49" charset="-122"/>
              <a:ea typeface="黑体" pitchFamily="49" charset="-122"/>
            </a:rPr>
            <a:t>音乐检索</a:t>
          </a:r>
          <a:r>
            <a:rPr lang="zh-CN" altLang="en-US" sz="1600" kern="1200" dirty="0" smtClean="0"/>
            <a:t>：探究“音乐雷达”秘密！</a:t>
          </a:r>
        </a:p>
        <a:p>
          <a:pPr marL="171450" lvl="1" indent="-171450" algn="l" defTabSz="711200">
            <a:lnSpc>
              <a:spcPct val="90000"/>
            </a:lnSpc>
            <a:spcBef>
              <a:spcPct val="0"/>
            </a:spcBef>
            <a:spcAft>
              <a:spcPct val="15000"/>
            </a:spcAft>
            <a:buChar char="••"/>
          </a:pPr>
          <a:r>
            <a:rPr lang="zh-CN" altLang="en-US" sz="1600" b="0" kern="1200" dirty="0" smtClean="0">
              <a:solidFill>
                <a:srgbClr val="FF0000"/>
              </a:solidFill>
              <a:latin typeface="黑体" pitchFamily="49" charset="-122"/>
              <a:ea typeface="黑体" pitchFamily="49" charset="-122"/>
            </a:rPr>
            <a:t>音乐检索</a:t>
          </a:r>
          <a:r>
            <a:rPr lang="zh-CN" altLang="en-US" sz="1600" kern="1200" dirty="0" smtClean="0"/>
            <a:t>：探究“百度哼唱检索”秘密</a:t>
          </a:r>
        </a:p>
        <a:p>
          <a:pPr marL="171450" lvl="1" indent="-171450" algn="l" defTabSz="711200">
            <a:lnSpc>
              <a:spcPct val="90000"/>
            </a:lnSpc>
            <a:spcBef>
              <a:spcPct val="0"/>
            </a:spcBef>
            <a:spcAft>
              <a:spcPct val="15000"/>
            </a:spcAft>
            <a:buChar char="••"/>
          </a:pPr>
          <a:r>
            <a:rPr lang="zh-CN" altLang="en-US" sz="1600" kern="1200" dirty="0" smtClean="0"/>
            <a:t>开题报告与进展汇报</a:t>
          </a:r>
        </a:p>
      </dsp:txBody>
      <dsp:txXfrm>
        <a:off x="5316058" y="1279810"/>
        <a:ext cx="1553218" cy="2810879"/>
      </dsp:txXfrm>
    </dsp:sp>
    <dsp:sp modelId="{DC0D5FF1-A1FB-4F7F-9E02-35EF43D0C546}">
      <dsp:nvSpPr>
        <dsp:cNvPr id="0" name=""/>
        <dsp:cNvSpPr/>
      </dsp:nvSpPr>
      <dsp:spPr>
        <a:xfrm>
          <a:off x="7086727" y="309688"/>
          <a:ext cx="1553218" cy="9957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kern="1200" dirty="0" smtClean="0"/>
            <a:t>冬</a:t>
          </a:r>
          <a:r>
            <a:rPr lang="en-US" altLang="zh-CN" sz="2400" kern="1200" dirty="0" smtClean="0"/>
            <a:t>9</a:t>
          </a:r>
        </a:p>
        <a:p>
          <a:pPr lvl="0" algn="ctr" defTabSz="1066800">
            <a:lnSpc>
              <a:spcPct val="90000"/>
            </a:lnSpc>
            <a:spcBef>
              <a:spcPct val="0"/>
            </a:spcBef>
            <a:spcAft>
              <a:spcPct val="35000"/>
            </a:spcAft>
          </a:pPr>
          <a:r>
            <a:rPr lang="en-US" altLang="zh-CN" sz="2000" kern="1200" dirty="0" smtClean="0"/>
            <a:t>1.15</a:t>
          </a:r>
          <a:endParaRPr lang="zh-CN" altLang="en-US" sz="2400" kern="1200" dirty="0" smtClean="0"/>
        </a:p>
      </dsp:txBody>
      <dsp:txXfrm>
        <a:off x="7086727" y="309688"/>
        <a:ext cx="1553218" cy="995762"/>
      </dsp:txXfrm>
    </dsp:sp>
    <dsp:sp modelId="{06FE35D3-24D8-46C3-B97F-9D3776AB1F20}">
      <dsp:nvSpPr>
        <dsp:cNvPr id="0" name=""/>
        <dsp:cNvSpPr/>
      </dsp:nvSpPr>
      <dsp:spPr>
        <a:xfrm>
          <a:off x="7086727" y="1279810"/>
          <a:ext cx="1553218" cy="28108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各项目组介绍并展示最终研究成果</a:t>
          </a:r>
        </a:p>
        <a:p>
          <a:pPr marL="171450" lvl="1" indent="-171450" algn="l" defTabSz="711200">
            <a:lnSpc>
              <a:spcPct val="90000"/>
            </a:lnSpc>
            <a:spcBef>
              <a:spcPct val="0"/>
            </a:spcBef>
            <a:spcAft>
              <a:spcPct val="15000"/>
            </a:spcAft>
            <a:buChar char="••"/>
          </a:pPr>
          <a:r>
            <a:rPr lang="zh-CN" altLang="en-US" sz="1600" kern="1200" dirty="0" smtClean="0"/>
            <a:t>课程总结与建议</a:t>
          </a:r>
        </a:p>
      </dsp:txBody>
      <dsp:txXfrm>
        <a:off x="7086727" y="1279810"/>
        <a:ext cx="1553218" cy="281087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4E8C95-B44C-4915-9AF0-148209AA99C0}">
      <dsp:nvSpPr>
        <dsp:cNvPr id="0" name=""/>
        <dsp:cNvSpPr/>
      </dsp:nvSpPr>
      <dsp:spPr>
        <a:xfrm rot="5400000">
          <a:off x="5312908" y="-2272751"/>
          <a:ext cx="752694" cy="5486417"/>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t>以项目组为单位进行讨论、实践</a:t>
          </a:r>
          <a:endParaRPr lang="zh-CN" altLang="en-US" sz="2400" kern="1200" dirty="0"/>
        </a:p>
        <a:p>
          <a:pPr marL="228600" lvl="1" indent="-228600" algn="l" defTabSz="1066800">
            <a:lnSpc>
              <a:spcPct val="90000"/>
            </a:lnSpc>
            <a:spcBef>
              <a:spcPct val="0"/>
            </a:spcBef>
            <a:spcAft>
              <a:spcPct val="15000"/>
            </a:spcAft>
            <a:buChar char="••"/>
          </a:pPr>
          <a:r>
            <a:rPr lang="zh-CN" altLang="en-US" sz="2400" kern="1200" dirty="0" smtClean="0"/>
            <a:t>问答</a:t>
          </a:r>
          <a:endParaRPr lang="zh-CN" altLang="en-US" sz="2400" kern="1200" dirty="0"/>
        </a:p>
      </dsp:txBody>
      <dsp:txXfrm rot="5400000">
        <a:off x="5312908" y="-2272751"/>
        <a:ext cx="752694" cy="5486417"/>
      </dsp:txXfrm>
    </dsp:sp>
    <dsp:sp modelId="{EDD84751-892F-493C-BA6E-6DC627C2578F}">
      <dsp:nvSpPr>
        <dsp:cNvPr id="0" name=""/>
        <dsp:cNvSpPr/>
      </dsp:nvSpPr>
      <dsp:spPr>
        <a:xfrm>
          <a:off x="109263" y="23"/>
          <a:ext cx="2836783" cy="940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t>实验一</a:t>
          </a:r>
          <a:endParaRPr lang="en-US" altLang="zh-CN" sz="2800" kern="1200" dirty="0" smtClean="0"/>
        </a:p>
        <a:p>
          <a:pPr lvl="0" algn="ctr" defTabSz="1244600">
            <a:lnSpc>
              <a:spcPct val="90000"/>
            </a:lnSpc>
            <a:spcBef>
              <a:spcPct val="0"/>
            </a:spcBef>
            <a:spcAft>
              <a:spcPct val="35000"/>
            </a:spcAft>
          </a:pPr>
          <a:r>
            <a:rPr lang="en-US" altLang="zh-CN" sz="2800" kern="1200" dirty="0" smtClean="0"/>
            <a:t>10.28</a:t>
          </a:r>
          <a:endParaRPr lang="zh-CN" altLang="en-US" sz="2800" kern="1200" dirty="0"/>
        </a:p>
      </dsp:txBody>
      <dsp:txXfrm>
        <a:off x="109263" y="23"/>
        <a:ext cx="2836783" cy="940867"/>
      </dsp:txXfrm>
    </dsp:sp>
    <dsp:sp modelId="{65F84F50-263A-4FFD-9414-EE6889F44090}">
      <dsp:nvSpPr>
        <dsp:cNvPr id="0" name=""/>
        <dsp:cNvSpPr/>
      </dsp:nvSpPr>
      <dsp:spPr>
        <a:xfrm rot="5400000">
          <a:off x="5343708" y="-1284840"/>
          <a:ext cx="752694" cy="5486417"/>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t>以项目组为单位进行讨论、实践</a:t>
          </a:r>
        </a:p>
        <a:p>
          <a:pPr marL="228600" lvl="1" indent="-228600" algn="l" defTabSz="1066800">
            <a:lnSpc>
              <a:spcPct val="90000"/>
            </a:lnSpc>
            <a:spcBef>
              <a:spcPct val="0"/>
            </a:spcBef>
            <a:spcAft>
              <a:spcPct val="15000"/>
            </a:spcAft>
            <a:buChar char="••"/>
          </a:pPr>
          <a:r>
            <a:rPr lang="zh-CN" altLang="en-US" sz="2400" kern="1200" dirty="0" smtClean="0"/>
            <a:t>问答</a:t>
          </a:r>
        </a:p>
      </dsp:txBody>
      <dsp:txXfrm rot="5400000">
        <a:off x="5343708" y="-1284840"/>
        <a:ext cx="752694" cy="5486417"/>
      </dsp:txXfrm>
    </dsp:sp>
    <dsp:sp modelId="{61309EAB-ADAB-4848-B549-3378DDA7F837}">
      <dsp:nvSpPr>
        <dsp:cNvPr id="0" name=""/>
        <dsp:cNvSpPr/>
      </dsp:nvSpPr>
      <dsp:spPr>
        <a:xfrm>
          <a:off x="109263" y="987934"/>
          <a:ext cx="2867582" cy="9408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kern="1200" dirty="0" smtClean="0"/>
            <a:t>实验二</a:t>
          </a:r>
          <a:endParaRPr lang="en-US" altLang="zh-CN" sz="2800" kern="1200" dirty="0" smtClean="0"/>
        </a:p>
        <a:p>
          <a:pPr lvl="0" algn="ctr" defTabSz="1244600">
            <a:lnSpc>
              <a:spcPct val="90000"/>
            </a:lnSpc>
            <a:spcBef>
              <a:spcPct val="0"/>
            </a:spcBef>
            <a:spcAft>
              <a:spcPct val="35000"/>
            </a:spcAft>
          </a:pPr>
          <a:r>
            <a:rPr lang="en-US" altLang="zh-CN" sz="2800" kern="1200" dirty="0" smtClean="0"/>
            <a:t>11.11</a:t>
          </a:r>
          <a:endParaRPr lang="zh-CN" altLang="en-US" sz="2800" kern="1200" dirty="0" smtClean="0"/>
        </a:p>
      </dsp:txBody>
      <dsp:txXfrm>
        <a:off x="109263" y="987934"/>
        <a:ext cx="2867582" cy="94086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A58D71A-7291-4ED9-9628-2A09FC65D138}">
      <dsp:nvSpPr>
        <dsp:cNvPr id="0" name=""/>
        <dsp:cNvSpPr/>
      </dsp:nvSpPr>
      <dsp:spPr>
        <a:xfrm>
          <a:off x="1513313" y="18663"/>
          <a:ext cx="1831156" cy="9155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项目组驱动下主动探究</a:t>
          </a:r>
          <a:endParaRPr lang="zh-CN" altLang="en-US" sz="2300" kern="1200" dirty="0"/>
        </a:p>
      </dsp:txBody>
      <dsp:txXfrm>
        <a:off x="1513313" y="18663"/>
        <a:ext cx="1831156" cy="915578"/>
      </dsp:txXfrm>
    </dsp:sp>
    <dsp:sp modelId="{3F7E1634-05D1-485E-97D9-A6255AB801C3}">
      <dsp:nvSpPr>
        <dsp:cNvPr id="0" name=""/>
        <dsp:cNvSpPr/>
      </dsp:nvSpPr>
      <dsp:spPr>
        <a:xfrm rot="3600000">
          <a:off x="2707731" y="1625723"/>
          <a:ext cx="954397" cy="320452"/>
        </a:xfrm>
        <a:prstGeom prst="lef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3600000">
        <a:off x="2707731" y="1625723"/>
        <a:ext cx="954397" cy="320452"/>
      </dsp:txXfrm>
    </dsp:sp>
    <dsp:sp modelId="{0223C3BE-D239-4845-ABF8-0DC5941B92B0}">
      <dsp:nvSpPr>
        <dsp:cNvPr id="0" name=""/>
        <dsp:cNvSpPr/>
      </dsp:nvSpPr>
      <dsp:spPr>
        <a:xfrm>
          <a:off x="3025390" y="2637657"/>
          <a:ext cx="1831156" cy="9155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师生互动</a:t>
          </a:r>
          <a:endParaRPr lang="zh-CN" altLang="en-US" sz="2300" kern="1200" dirty="0"/>
        </a:p>
      </dsp:txBody>
      <dsp:txXfrm>
        <a:off x="3025390" y="2637657"/>
        <a:ext cx="1831156" cy="915578"/>
      </dsp:txXfrm>
    </dsp:sp>
    <dsp:sp modelId="{33280257-142C-4230-B6CA-A17B7E0D3E6C}">
      <dsp:nvSpPr>
        <dsp:cNvPr id="0" name=""/>
        <dsp:cNvSpPr/>
      </dsp:nvSpPr>
      <dsp:spPr>
        <a:xfrm rot="10800000">
          <a:off x="1951693" y="2935220"/>
          <a:ext cx="954397" cy="320452"/>
        </a:xfrm>
        <a:prstGeom prst="lef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0800000">
        <a:off x="1951693" y="2935220"/>
        <a:ext cx="954397" cy="320452"/>
      </dsp:txXfrm>
    </dsp:sp>
    <dsp:sp modelId="{F5984F03-76A3-4E6C-B02D-ACA206513531}">
      <dsp:nvSpPr>
        <dsp:cNvPr id="0" name=""/>
        <dsp:cNvSpPr/>
      </dsp:nvSpPr>
      <dsp:spPr>
        <a:xfrm>
          <a:off x="1236" y="2637657"/>
          <a:ext cx="1831156" cy="9155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zh-CN" altLang="en-US" sz="2300" kern="1200" dirty="0" smtClean="0"/>
            <a:t>问题式引导</a:t>
          </a:r>
          <a:endParaRPr lang="zh-CN" altLang="en-US" sz="2300" kern="1200" dirty="0"/>
        </a:p>
      </dsp:txBody>
      <dsp:txXfrm>
        <a:off x="1236" y="2637657"/>
        <a:ext cx="1831156" cy="915578"/>
      </dsp:txXfrm>
    </dsp:sp>
    <dsp:sp modelId="{51E966BB-B20C-4552-AD7E-49272D6FE9D7}">
      <dsp:nvSpPr>
        <dsp:cNvPr id="0" name=""/>
        <dsp:cNvSpPr/>
      </dsp:nvSpPr>
      <dsp:spPr>
        <a:xfrm rot="18000000">
          <a:off x="1195654" y="1625723"/>
          <a:ext cx="954397" cy="320452"/>
        </a:xfrm>
        <a:prstGeom prst="lef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18000000">
        <a:off x="1195654" y="1625723"/>
        <a:ext cx="954397" cy="320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29600" cy="4525963"/>
        <a:chOff x="0" y="0"/>
        <a:chExt cx="8229600" cy="4525963"/>
      </a:xfrm>
    </dsp:grpSpPr>
    <dsp:sp>
      <dsp:nvSpPr>
        <dsp:cNvPr id="5" name="空心弧 4"/>
        <dsp:cNvSpPr/>
      </dsp:nvSpPr>
      <dsp:spPr bwMode="white">
        <a:xfrm>
          <a:off x="2020419" y="486980"/>
          <a:ext cx="4188762" cy="4188762"/>
        </a:xfrm>
        <a:prstGeom prst="blockArc">
          <a:avLst>
            <a:gd name="adj1" fmla="val 16199999"/>
            <a:gd name="adj2" fmla="val 1800000"/>
            <a:gd name="adj3" fmla="val 3962"/>
          </a:avLst>
        </a:prstGeom>
        <a:sp3d z="-70000" extrusionH="63500" prstMaterial="matte">
          <a:bevelT w="25400" h="6350" prst="relaxedInset"/>
          <a:contourClr>
            <a:schemeClr val="bg1"/>
          </a:contourClr>
        </a:sp3d>
      </dsp:spPr>
      <dsp:style>
        <a:lnRef idx="0">
          <a:schemeClr val="accent2">
            <a:tint val="60000"/>
          </a:schemeClr>
        </a:lnRef>
        <a:fillRef idx="1">
          <a:schemeClr val="accent2">
            <a:tint val="60000"/>
          </a:schemeClr>
        </a:fillRef>
        <a:effectRef idx="2">
          <a:scrgbClr r="0" g="0" b="0"/>
        </a:effectRef>
        <a:fontRef idx="minor">
          <a:schemeClr val="lt1"/>
        </a:fontRef>
      </dsp:style>
      <dsp:txXfrm>
        <a:off x="2020419" y="486980"/>
        <a:ext cx="4188762" cy="4188762"/>
      </dsp:txXfrm>
    </dsp:sp>
    <dsp:sp>
      <dsp:nvSpPr>
        <dsp:cNvPr id="7" name="空心弧 6"/>
        <dsp:cNvSpPr/>
      </dsp:nvSpPr>
      <dsp:spPr bwMode="white">
        <a:xfrm>
          <a:off x="2020419" y="486980"/>
          <a:ext cx="4188762" cy="4188762"/>
        </a:xfrm>
        <a:prstGeom prst="blockArc">
          <a:avLst>
            <a:gd name="adj1" fmla="val 1800000"/>
            <a:gd name="adj2" fmla="val 9000000"/>
            <a:gd name="adj3" fmla="val 3962"/>
          </a:avLst>
        </a:prstGeom>
        <a:sp3d z="-70000" extrusionH="63500" prstMaterial="matte">
          <a:bevelT w="25400" h="6350" prst="relaxedInset"/>
          <a:contourClr>
            <a:schemeClr val="bg1"/>
          </a:contourClr>
        </a:sp3d>
      </dsp:spPr>
      <dsp:style>
        <a:lnRef idx="0">
          <a:schemeClr val="accent2">
            <a:tint val="60000"/>
          </a:schemeClr>
        </a:lnRef>
        <a:fillRef idx="1">
          <a:schemeClr val="accent2">
            <a:tint val="60000"/>
          </a:schemeClr>
        </a:fillRef>
        <a:effectRef idx="2">
          <a:scrgbClr r="0" g="0" b="0"/>
        </a:effectRef>
        <a:fontRef idx="minor">
          <a:schemeClr val="lt1"/>
        </a:fontRef>
      </dsp:style>
      <dsp:txXfrm>
        <a:off x="2020419" y="486980"/>
        <a:ext cx="4188762" cy="4188762"/>
      </dsp:txXfrm>
    </dsp:sp>
    <dsp:sp>
      <dsp:nvSpPr>
        <dsp:cNvPr id="9" name="空心弧 8"/>
        <dsp:cNvSpPr/>
      </dsp:nvSpPr>
      <dsp:spPr bwMode="white">
        <a:xfrm>
          <a:off x="2020419" y="486980"/>
          <a:ext cx="4188762" cy="4188762"/>
        </a:xfrm>
        <a:prstGeom prst="blockArc">
          <a:avLst>
            <a:gd name="adj1" fmla="val 9000000"/>
            <a:gd name="adj2" fmla="val 16199999"/>
            <a:gd name="adj3" fmla="val 3962"/>
          </a:avLst>
        </a:prstGeom>
        <a:sp3d z="-70000" extrusionH="63500" prstMaterial="matte">
          <a:bevelT w="25400" h="6350" prst="relaxedInset"/>
          <a:contourClr>
            <a:schemeClr val="bg1"/>
          </a:contourClr>
        </a:sp3d>
      </dsp:spPr>
      <dsp:style>
        <a:lnRef idx="0">
          <a:schemeClr val="accent2">
            <a:tint val="60000"/>
          </a:schemeClr>
        </a:lnRef>
        <a:fillRef idx="1">
          <a:schemeClr val="accent2">
            <a:tint val="60000"/>
          </a:schemeClr>
        </a:fillRef>
        <a:effectRef idx="2">
          <a:scrgbClr r="0" g="0" b="0"/>
        </a:effectRef>
        <a:fontRef idx="minor">
          <a:schemeClr val="lt1"/>
        </a:fontRef>
      </dsp:style>
      <dsp:txXfrm>
        <a:off x="2020419" y="486980"/>
        <a:ext cx="4188762" cy="4188762"/>
      </dsp:txXfrm>
    </dsp:sp>
    <dsp:sp>
      <dsp:nvSpPr>
        <dsp:cNvPr id="3" name="椭圆 2"/>
        <dsp:cNvSpPr/>
      </dsp:nvSpPr>
      <dsp:spPr bwMode="white">
        <a:xfrm>
          <a:off x="3199424" y="1665985"/>
          <a:ext cx="1830753" cy="1830753"/>
        </a:xfrm>
        <a:prstGeom prst="ellipse">
          <a:avLst/>
        </a:prstGeom>
        <a:sp3d prstMaterial="plastic">
          <a:bevelT w="127000" h="25400" prst="relaxedInset"/>
        </a:sp3d>
      </dsp:spPr>
      <dsp:style>
        <a:lnRef idx="0">
          <a:schemeClr val="lt1"/>
        </a:lnRef>
        <a:fillRef idx="3">
          <a:schemeClr val="accent2"/>
        </a:fillRef>
        <a:effectRef idx="2">
          <a:scrgbClr r="0" g="0" b="0"/>
        </a:effectRef>
        <a:fontRef idx="minor">
          <a:schemeClr val="lt1"/>
        </a:fontRef>
      </dsp:style>
      <dsp:txBody>
        <a:bodyPr lIns="39370" tIns="39370" rIns="39370" bIns="39370"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dirty="0" smtClean="0"/>
            <a:t>数字音乐产业</a:t>
          </a:r>
          <a:endParaRPr lang="zh-CN" altLang="en-US" dirty="0"/>
        </a:p>
      </dsp:txBody>
      <dsp:txXfrm>
        <a:off x="3199424" y="1665985"/>
        <a:ext cx="1830753" cy="1830753"/>
      </dsp:txXfrm>
    </dsp:sp>
    <dsp:sp>
      <dsp:nvSpPr>
        <dsp:cNvPr id="4" name="椭圆 3"/>
        <dsp:cNvSpPr/>
      </dsp:nvSpPr>
      <dsp:spPr bwMode="white">
        <a:xfrm>
          <a:off x="3474037" y="0"/>
          <a:ext cx="1281527" cy="1281527"/>
        </a:xfrm>
        <a:prstGeom prst="ellipse">
          <a:avLst/>
        </a:prstGeom>
        <a:sp3d prstMaterial="plastic">
          <a:bevelT w="127000" h="25400" prst="relaxedInset"/>
        </a:sp3d>
      </dsp:spPr>
      <dsp:style>
        <a:lnRef idx="0">
          <a:schemeClr val="lt1"/>
        </a:lnRef>
        <a:fillRef idx="3">
          <a:schemeClr val="accent2"/>
        </a:fillRef>
        <a:effectRef idx="2">
          <a:scrgbClr r="0" g="0" b="0"/>
        </a:effectRef>
        <a:fontRef idx="minor">
          <a:schemeClr val="lt1"/>
        </a:fontRef>
      </dsp:style>
      <dsp:txBody>
        <a:bodyPr lIns="36830" tIns="36830" rIns="36830" bIns="36830"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zh-CN" altLang="en-US" dirty="0" smtClean="0"/>
            <a:t>流通</a:t>
          </a:r>
          <a:endParaRPr lang="en-US" altLang="zh-CN" dirty="0" smtClean="0"/>
        </a:p>
      </dsp:txBody>
      <dsp:txXfrm>
        <a:off x="3474037" y="0"/>
        <a:ext cx="1281527" cy="1281527"/>
      </dsp:txXfrm>
    </dsp:sp>
    <dsp:sp>
      <dsp:nvSpPr>
        <dsp:cNvPr id="6" name="椭圆 5"/>
        <dsp:cNvSpPr/>
      </dsp:nvSpPr>
      <dsp:spPr bwMode="white">
        <a:xfrm>
          <a:off x="5154644" y="2910897"/>
          <a:ext cx="1281527" cy="1281527"/>
        </a:xfrm>
        <a:prstGeom prst="ellipse">
          <a:avLst/>
        </a:prstGeom>
        <a:sp3d prstMaterial="plastic">
          <a:bevelT w="127000" h="25400" prst="relaxedInset"/>
        </a:sp3d>
      </dsp:spPr>
      <dsp:style>
        <a:lnRef idx="0">
          <a:schemeClr val="lt1"/>
        </a:lnRef>
        <a:fillRef idx="3">
          <a:schemeClr val="accent2"/>
        </a:fillRef>
        <a:effectRef idx="2">
          <a:scrgbClr r="0" g="0" b="0"/>
        </a:effectRef>
        <a:fontRef idx="minor">
          <a:schemeClr val="lt1"/>
        </a:fontRef>
      </dsp:style>
      <dsp:txBody>
        <a:bodyPr lIns="36830" tIns="36830" rIns="36830" bIns="36830"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zh-CN" altLang="en-US" dirty="0" smtClean="0"/>
            <a:t>消费</a:t>
          </a:r>
          <a:endParaRPr lang="en-US" altLang="zh-CN" dirty="0" smtClean="0"/>
        </a:p>
      </dsp:txBody>
      <dsp:txXfrm>
        <a:off x="5154644" y="2910897"/>
        <a:ext cx="1281527" cy="1281527"/>
      </dsp:txXfrm>
    </dsp:sp>
    <dsp:sp>
      <dsp:nvSpPr>
        <dsp:cNvPr id="8" name="椭圆 7"/>
        <dsp:cNvSpPr/>
      </dsp:nvSpPr>
      <dsp:spPr bwMode="white">
        <a:xfrm>
          <a:off x="1793430" y="2910897"/>
          <a:ext cx="1281527" cy="1281527"/>
        </a:xfrm>
        <a:prstGeom prst="ellipse">
          <a:avLst/>
        </a:prstGeom>
        <a:sp3d prstMaterial="plastic">
          <a:bevelT w="127000" h="25400" prst="relaxedInset"/>
        </a:sp3d>
      </dsp:spPr>
      <dsp:style>
        <a:lnRef idx="0">
          <a:schemeClr val="lt1"/>
        </a:lnRef>
        <a:fillRef idx="3">
          <a:schemeClr val="accent2"/>
        </a:fillRef>
        <a:effectRef idx="2">
          <a:scrgbClr r="0" g="0" b="0"/>
        </a:effectRef>
        <a:fontRef idx="minor">
          <a:schemeClr val="lt1"/>
        </a:fontRef>
      </dsp:style>
      <dsp:txBody>
        <a:bodyPr lIns="36830" tIns="36830" rIns="36830" bIns="36830" anchor="ctr"/>
        <a:lstStyle>
          <a:lvl1pPr algn="ctr">
            <a:defRPr sz="29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r>
            <a:rPr lang="zh-CN" altLang="en-US" dirty="0" smtClean="0"/>
            <a:t>生产</a:t>
          </a:r>
          <a:endParaRPr lang="en-US" altLang="zh-CN" dirty="0" smtClean="0"/>
        </a:p>
      </dsp:txBody>
      <dsp:txXfrm>
        <a:off x="1793430" y="2910897"/>
        <a:ext cx="1281527" cy="1281527"/>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58114" cy="3286148"/>
        <a:chOff x="0" y="0"/>
        <a:chExt cx="7358114" cy="3286148"/>
      </a:xfrm>
    </dsp:grpSpPr>
    <dsp:sp>
      <dsp:nvSpPr>
        <dsp:cNvPr id="3" name="圆角矩形 2"/>
        <dsp:cNvSpPr/>
      </dsp:nvSpPr>
      <dsp:spPr bwMode="white">
        <a:xfrm>
          <a:off x="0" y="579499"/>
          <a:ext cx="7358114" cy="659130"/>
        </a:xfrm>
        <a:prstGeom prst="roundRect">
          <a:avLst/>
        </a:prstGeom>
      </dsp:spPr>
      <dsp:style>
        <a:lnRef idx="2">
          <a:schemeClr val="lt1"/>
        </a:lnRef>
        <a:fillRef idx="1">
          <a:schemeClr val="accent2"/>
        </a:fillRef>
        <a:effectRef idx="0">
          <a:scrgbClr r="0" g="0" b="0"/>
        </a:effectRef>
        <a:fontRef idx="minor">
          <a:schemeClr val="lt1"/>
        </a:fontRef>
      </dsp:style>
      <dsp:txBody>
        <a:bodyPr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altLang="zh-CN" dirty="0" smtClean="0"/>
            <a:t>Q1</a:t>
          </a:r>
          <a:r>
            <a:rPr lang="zh-CN" altLang="en-US" dirty="0" smtClean="0"/>
            <a:t>：如何更好的帮助音乐创作者进行音乐的生产？</a:t>
          </a:r>
          <a:endParaRPr lang="zh-CN" altLang="en-US" dirty="0"/>
        </a:p>
      </dsp:txBody>
      <dsp:txXfrm>
        <a:off x="0" y="579499"/>
        <a:ext cx="7358114" cy="659130"/>
      </dsp:txXfrm>
    </dsp:sp>
    <dsp:sp>
      <dsp:nvSpPr>
        <dsp:cNvPr id="4" name="圆角矩形 3"/>
        <dsp:cNvSpPr/>
      </dsp:nvSpPr>
      <dsp:spPr bwMode="white">
        <a:xfrm>
          <a:off x="0" y="1313509"/>
          <a:ext cx="7358114" cy="659130"/>
        </a:xfrm>
        <a:prstGeom prst="roundRect">
          <a:avLst/>
        </a:prstGeom>
      </dsp:spPr>
      <dsp:style>
        <a:lnRef idx="2">
          <a:schemeClr val="lt1"/>
        </a:lnRef>
        <a:fillRef idx="1">
          <a:schemeClr val="accent2"/>
        </a:fillRef>
        <a:effectRef idx="0">
          <a:scrgbClr r="0" g="0" b="0"/>
        </a:effectRef>
        <a:fontRef idx="minor">
          <a:schemeClr val="lt1"/>
        </a:fontRef>
      </dsp:style>
      <dsp:txBody>
        <a:bodyPr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altLang="zh-CN" dirty="0" smtClean="0"/>
            <a:t>Q2</a:t>
          </a:r>
          <a:r>
            <a:rPr lang="zh-CN" altLang="en-US" dirty="0" smtClean="0"/>
            <a:t>：如何更高效的促进音乐的存储、传播？</a:t>
          </a:r>
          <a:endParaRPr lang="zh-CN" altLang="en-US" dirty="0"/>
        </a:p>
      </dsp:txBody>
      <dsp:txXfrm>
        <a:off x="0" y="1313509"/>
        <a:ext cx="7358114" cy="659130"/>
      </dsp:txXfrm>
    </dsp:sp>
    <dsp:sp>
      <dsp:nvSpPr>
        <dsp:cNvPr id="5" name="圆角矩形 4"/>
        <dsp:cNvSpPr/>
      </dsp:nvSpPr>
      <dsp:spPr bwMode="white">
        <a:xfrm>
          <a:off x="0" y="2047519"/>
          <a:ext cx="7358114" cy="659130"/>
        </a:xfrm>
        <a:prstGeom prst="roundRect">
          <a:avLst/>
        </a:prstGeom>
      </dsp:spPr>
      <dsp:style>
        <a:lnRef idx="2">
          <a:schemeClr val="lt1"/>
        </a:lnRef>
        <a:fillRef idx="1">
          <a:schemeClr val="accent2"/>
        </a:fillRef>
        <a:effectRef idx="0">
          <a:scrgbClr r="0" g="0" b="0"/>
        </a:effectRef>
        <a:fontRef idx="minor">
          <a:schemeClr val="lt1"/>
        </a:fontRef>
      </dsp:style>
      <dsp:txBody>
        <a:bodyPr lIns="99060" tIns="99060" rIns="99060" bIns="99060" anchor="ctr"/>
        <a:lstStyle>
          <a:lvl1pPr algn="l">
            <a:defRPr sz="26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0">
            <a:lnSpc>
              <a:spcPct val="100000"/>
            </a:lnSpc>
            <a:spcBef>
              <a:spcPct val="0"/>
            </a:spcBef>
            <a:spcAft>
              <a:spcPct val="35000"/>
            </a:spcAft>
          </a:pPr>
          <a:r>
            <a:rPr lang="en-US" altLang="zh-CN" dirty="0" smtClean="0"/>
            <a:t>Q3</a:t>
          </a:r>
          <a:r>
            <a:rPr lang="zh-CN" altLang="en-US" dirty="0" smtClean="0"/>
            <a:t>：如何更好的满足用户音乐消费的需求？</a:t>
          </a:r>
          <a:endParaRPr lang="zh-CN" altLang="en-US" dirty="0"/>
        </a:p>
      </dsp:txBody>
      <dsp:txXfrm>
        <a:off x="0" y="2047519"/>
        <a:ext cx="7358114" cy="65913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984776" cy="3240360"/>
        <a:chOff x="0" y="0"/>
        <a:chExt cx="6984776" cy="3240360"/>
      </a:xfrm>
    </dsp:grpSpPr>
    <dsp:sp>
      <dsp:nvSpPr>
        <dsp:cNvPr id="3" name="流程图: 手动操作 2"/>
        <dsp:cNvSpPr/>
      </dsp:nvSpPr>
      <dsp:spPr bwMode="white">
        <a:xfrm rot="-5400000">
          <a:off x="-511485" y="511485"/>
          <a:ext cx="3240360" cy="2217389"/>
        </a:xfrm>
        <a:prstGeom prst="flowChartManualOperation">
          <a:avLst/>
        </a:prstGeom>
      </dsp:spPr>
      <dsp:style>
        <a:lnRef idx="2">
          <a:schemeClr val="lt1"/>
        </a:lnRef>
        <a:fillRef idx="1">
          <a:schemeClr val="accent6">
            <a:shade val="80000"/>
            <a:hueOff val="0"/>
            <a:satOff val="0"/>
            <a:lumOff val="0"/>
            <a:alpha val="100000"/>
          </a:schemeClr>
        </a:fillRef>
        <a:effectRef idx="0">
          <a:scrgbClr r="0" g="0" b="0"/>
        </a:effectRef>
        <a:fontRef idx="minor">
          <a:schemeClr val="lt1"/>
        </a:fontRef>
      </dsp:style>
      <dsp:txBody>
        <a:bodyPr rot="5400000" lIns="158750" tIns="0" rIns="158750" bIns="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en-US" b="1" dirty="0" smtClean="0"/>
            <a:t>音乐合成</a:t>
          </a:r>
          <a:endParaRPr lang="zh-CN" altLang="en-US" b="1" dirty="0"/>
        </a:p>
        <a:p>
          <a:pPr lvl="1">
            <a:lnSpc>
              <a:spcPct val="100000"/>
            </a:lnSpc>
            <a:spcBef>
              <a:spcPct val="0"/>
            </a:spcBef>
            <a:spcAft>
              <a:spcPct val="15000"/>
            </a:spcAft>
            <a:buChar char="•"/>
          </a:pPr>
          <a:r>
            <a:rPr lang="zh-CN" altLang="en-US" dirty="0" smtClean="0"/>
            <a:t>音乐合成</a:t>
          </a:r>
          <a:endParaRPr lang="zh-CN" altLang="en-US" dirty="0"/>
        </a:p>
        <a:p>
          <a:pPr lvl="1">
            <a:lnSpc>
              <a:spcPct val="100000"/>
            </a:lnSpc>
            <a:spcBef>
              <a:spcPct val="0"/>
            </a:spcBef>
            <a:spcAft>
              <a:spcPct val="15000"/>
            </a:spcAft>
            <a:buChar char="•"/>
          </a:pPr>
          <a:r>
            <a:rPr lang="zh-CN" altLang="en-US" dirty="0" smtClean="0"/>
            <a:t>混音</a:t>
          </a:r>
          <a:endParaRPr lang="zh-CN" altLang="en-US" dirty="0"/>
        </a:p>
        <a:p>
          <a:pPr lvl="1">
            <a:lnSpc>
              <a:spcPct val="100000"/>
            </a:lnSpc>
            <a:spcBef>
              <a:spcPct val="0"/>
            </a:spcBef>
            <a:spcAft>
              <a:spcPct val="15000"/>
            </a:spcAft>
            <a:buChar char="•"/>
          </a:pPr>
          <a:r>
            <a:rPr lang="en-US" altLang="zh-CN" dirty="0" smtClean="0"/>
            <a:t>…</a:t>
          </a:r>
          <a:endParaRPr lang="zh-CN" altLang="en-US" dirty="0"/>
        </a:p>
      </dsp:txBody>
      <dsp:txXfrm rot="-5400000">
        <a:off x="-511485" y="511485"/>
        <a:ext cx="3240360" cy="2217389"/>
      </dsp:txXfrm>
    </dsp:sp>
    <dsp:sp>
      <dsp:nvSpPr>
        <dsp:cNvPr id="4" name="流程图: 手动操作 3"/>
        <dsp:cNvSpPr/>
      </dsp:nvSpPr>
      <dsp:spPr bwMode="white">
        <a:xfrm rot="-5400000">
          <a:off x="1872208" y="511485"/>
          <a:ext cx="3240360" cy="2217389"/>
        </a:xfrm>
        <a:prstGeom prst="flowChartManualOperation">
          <a:avLst/>
        </a:prstGeom>
      </dsp:spPr>
      <dsp:style>
        <a:lnRef idx="2">
          <a:schemeClr val="lt1"/>
        </a:lnRef>
        <a:fillRef idx="1">
          <a:schemeClr val="accent6">
            <a:shade val="80000"/>
            <a:hueOff val="0"/>
            <a:satOff val="-16862"/>
            <a:lumOff val="17059"/>
            <a:alpha val="100000"/>
          </a:schemeClr>
        </a:fillRef>
        <a:effectRef idx="0">
          <a:scrgbClr r="0" g="0" b="0"/>
        </a:effectRef>
        <a:fontRef idx="minor">
          <a:schemeClr val="lt1"/>
        </a:fontRef>
      </dsp:style>
      <dsp:txBody>
        <a:bodyPr rot="5400000" lIns="158750" tIns="0" rIns="158750" bIns="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en-US" b="1" dirty="0" smtClean="0"/>
            <a:t>音乐分析</a:t>
          </a:r>
          <a:endParaRPr lang="zh-CN" altLang="en-US" b="1" dirty="0"/>
        </a:p>
        <a:p>
          <a:pPr lvl="1">
            <a:lnSpc>
              <a:spcPct val="100000"/>
            </a:lnSpc>
            <a:spcBef>
              <a:spcPct val="0"/>
            </a:spcBef>
            <a:spcAft>
              <a:spcPct val="15000"/>
            </a:spcAft>
            <a:buChar char="•"/>
          </a:pPr>
          <a:r>
            <a:rPr lang="zh-CN" altLang="en-US" dirty="0" smtClean="0"/>
            <a:t>节奏提取与同步</a:t>
          </a:r>
          <a:endParaRPr lang="zh-CN" altLang="en-US" dirty="0"/>
        </a:p>
        <a:p>
          <a:pPr lvl="1">
            <a:lnSpc>
              <a:spcPct val="100000"/>
            </a:lnSpc>
            <a:spcBef>
              <a:spcPct val="0"/>
            </a:spcBef>
            <a:spcAft>
              <a:spcPct val="15000"/>
            </a:spcAft>
            <a:buChar char="•"/>
          </a:pPr>
          <a:r>
            <a:rPr lang="zh-CN" altLang="en-US" dirty="0" smtClean="0"/>
            <a:t>旋律识别与评分</a:t>
          </a:r>
          <a:endParaRPr lang="zh-CN" altLang="en-US" dirty="0"/>
        </a:p>
        <a:p>
          <a:pPr lvl="1">
            <a:lnSpc>
              <a:spcPct val="100000"/>
            </a:lnSpc>
            <a:spcBef>
              <a:spcPct val="0"/>
            </a:spcBef>
            <a:spcAft>
              <a:spcPct val="15000"/>
            </a:spcAft>
            <a:buChar char="•"/>
          </a:pPr>
          <a:r>
            <a:rPr lang="en-US" altLang="zh-CN" dirty="0" smtClean="0"/>
            <a:t>…</a:t>
          </a:r>
          <a:endParaRPr lang="zh-CN" altLang="en-US" dirty="0"/>
        </a:p>
      </dsp:txBody>
      <dsp:txXfrm rot="-5400000">
        <a:off x="1872208" y="511485"/>
        <a:ext cx="3240360" cy="2217389"/>
      </dsp:txXfrm>
    </dsp:sp>
    <dsp:sp>
      <dsp:nvSpPr>
        <dsp:cNvPr id="5" name="流程图: 手动操作 4"/>
        <dsp:cNvSpPr/>
      </dsp:nvSpPr>
      <dsp:spPr bwMode="white">
        <a:xfrm rot="-5400000">
          <a:off x="4255901" y="511485"/>
          <a:ext cx="3240360" cy="2217389"/>
        </a:xfrm>
        <a:prstGeom prst="flowChartManualOperation">
          <a:avLst/>
        </a:prstGeom>
      </dsp:spPr>
      <dsp:style>
        <a:lnRef idx="2">
          <a:schemeClr val="lt1"/>
        </a:lnRef>
        <a:fillRef idx="1">
          <a:schemeClr val="accent6">
            <a:shade val="80000"/>
            <a:hueOff val="0"/>
            <a:satOff val="-33724"/>
            <a:lumOff val="34118"/>
            <a:alpha val="100000"/>
          </a:schemeClr>
        </a:fillRef>
        <a:effectRef idx="0">
          <a:scrgbClr r="0" g="0" b="0"/>
        </a:effectRef>
        <a:fontRef idx="minor">
          <a:schemeClr val="lt1"/>
        </a:fontRef>
      </dsp:style>
      <dsp:txBody>
        <a:bodyPr rot="5400000" lIns="158750" tIns="0" rIns="158750" bIns="0" anchor="t"/>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0">
            <a:lnSpc>
              <a:spcPct val="100000"/>
            </a:lnSpc>
            <a:spcBef>
              <a:spcPct val="0"/>
            </a:spcBef>
            <a:spcAft>
              <a:spcPct val="35000"/>
            </a:spcAft>
          </a:pPr>
          <a:r>
            <a:rPr lang="zh-CN" altLang="en-US" b="1" dirty="0" smtClean="0"/>
            <a:t>音乐检索</a:t>
          </a:r>
          <a:endParaRPr lang="zh-CN" altLang="en-US" b="1" dirty="0"/>
        </a:p>
        <a:p>
          <a:pPr lvl="1">
            <a:lnSpc>
              <a:spcPct val="100000"/>
            </a:lnSpc>
            <a:spcBef>
              <a:spcPct val="0"/>
            </a:spcBef>
            <a:spcAft>
              <a:spcPct val="15000"/>
            </a:spcAft>
            <a:buChar char="•"/>
          </a:pPr>
          <a:r>
            <a:rPr lang="zh-CN" altLang="en-US" dirty="0" smtClean="0"/>
            <a:t>乐纹样例检索</a:t>
          </a:r>
          <a:endParaRPr lang="zh-CN" altLang="en-US" dirty="0"/>
        </a:p>
        <a:p>
          <a:pPr lvl="1">
            <a:lnSpc>
              <a:spcPct val="100000"/>
            </a:lnSpc>
            <a:spcBef>
              <a:spcPct val="0"/>
            </a:spcBef>
            <a:spcAft>
              <a:spcPct val="15000"/>
            </a:spcAft>
            <a:buChar char="•"/>
          </a:pPr>
          <a:r>
            <a:rPr lang="zh-CN" altLang="en-US" dirty="0" smtClean="0"/>
            <a:t>旋律哼唱检索</a:t>
          </a:r>
          <a:endParaRPr lang="zh-CN" altLang="en-US" dirty="0"/>
        </a:p>
        <a:p>
          <a:pPr lvl="1">
            <a:lnSpc>
              <a:spcPct val="100000"/>
            </a:lnSpc>
            <a:spcBef>
              <a:spcPct val="0"/>
            </a:spcBef>
            <a:spcAft>
              <a:spcPct val="15000"/>
            </a:spcAft>
            <a:buChar char="•"/>
          </a:pPr>
          <a:r>
            <a:rPr lang="en-US" altLang="zh-CN" dirty="0" smtClean="0"/>
            <a:t>…</a:t>
          </a:r>
          <a:endParaRPr lang="zh-CN" altLang="en-US" dirty="0"/>
        </a:p>
      </dsp:txBody>
      <dsp:txXfrm rot="-5400000">
        <a:off x="4255901" y="511485"/>
        <a:ext cx="3240360" cy="221738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Sty" val="arr"/>
                    <dgm:param type="endSty" val="arr"/>
                    <dgm:param type="begPts" val="radial"/>
                    <dgm:param type="endPts" val="radial"/>
                  </dgm:alg>
                </dgm:if>
                <dgm:else name="Name8">
                  <dgm:alg type="conn">
                    <dgm:param type="begSty" val="arr"/>
                    <dgm:param type="endSty" val="arr"/>
                    <dgm:param type="begPts" val="auto"/>
                    <dgm:param type="endPts" val="auto"/>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ea typeface="宋体" charset="-122"/>
              </a:defRPr>
            </a:lvl1pPr>
          </a:lstStyle>
          <a:p>
            <a:pPr>
              <a:defRPr/>
            </a:pPr>
            <a:fld id="{12D8E0B0-4CF4-4404-AC9A-9892EEFDC3C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ea typeface="宋体" charset="-122"/>
              </a:defRPr>
            </a:lvl1pPr>
          </a:lstStyle>
          <a:p>
            <a:pPr>
              <a:defRPr/>
            </a:pPr>
            <a:fld id="{ADA660AF-9988-4738-8D86-F64D4F986C01}"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ea typeface="宋体" charset="-122"/>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charset="-122"/>
              </a:defRPr>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ea typeface="宋体"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charset="-122"/>
              </a:defRPr>
            </a:lvl1pPr>
          </a:lstStyle>
          <a:p>
            <a:pPr>
              <a:defRPr/>
            </a:pPr>
            <a:fld id="{AC1514DC-D511-44DB-90FF-4CAE9377792F}"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C1514DC-D511-44DB-90FF-4CAE9377792F}"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a:noFill/>
        </p:spPr>
        <p:txBody>
          <a:bodyPr/>
          <a:lstStyle/>
          <a:p>
            <a:endParaRPr lang="zh-CN" altLang="en-US" smtClean="0">
              <a:ea typeface="宋体" charset="-122"/>
            </a:endParaRPr>
          </a:p>
        </p:txBody>
      </p:sp>
      <p:sp>
        <p:nvSpPr>
          <p:cNvPr id="67588" name="灯片编号占位符 3"/>
          <p:cNvSpPr>
            <a:spLocks noGrp="1"/>
          </p:cNvSpPr>
          <p:nvPr>
            <p:ph type="sldNum" sz="quarter" idx="5"/>
          </p:nvPr>
        </p:nvSpPr>
        <p:spPr>
          <a:noFill/>
        </p:spPr>
        <p:txBody>
          <a:bodyPr/>
          <a:lstStyle/>
          <a:p>
            <a:fld id="{9345019F-A4EF-41F8-8743-9359C7E115EA}" type="slidenum">
              <a:rPr lang="en-US" altLang="zh-CN" smtClean="0">
                <a:ea typeface="宋体" charset="-122"/>
              </a:rPr>
            </a:fld>
            <a:endParaRPr lang="en-US"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p:spPr>
        <p:txBody>
          <a:bodyPr/>
          <a:lstStyle/>
          <a:p>
            <a:endParaRPr lang="zh-CN" altLang="en-US" smtClean="0">
              <a:ea typeface="宋体" charset="-122"/>
            </a:endParaRPr>
          </a:p>
        </p:txBody>
      </p:sp>
      <p:sp>
        <p:nvSpPr>
          <p:cNvPr id="68612" name="灯片编号占位符 3"/>
          <p:cNvSpPr>
            <a:spLocks noGrp="1"/>
          </p:cNvSpPr>
          <p:nvPr>
            <p:ph type="sldNum" sz="quarter" idx="5"/>
          </p:nvPr>
        </p:nvSpPr>
        <p:spPr>
          <a:noFill/>
        </p:spPr>
        <p:txBody>
          <a:bodyPr/>
          <a:lstStyle/>
          <a:p>
            <a:fld id="{2694A2AD-A778-429C-B839-07881585D84F}" type="slidenum">
              <a:rPr lang="en-US" altLang="zh-CN" smtClean="0">
                <a:ea typeface="宋体" charset="-122"/>
              </a:rPr>
            </a:fld>
            <a:endParaRPr lang="en-US" altLang="zh-CN"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9" descr="1副本"/>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075" name="Rectangle 3"/>
          <p:cNvSpPr>
            <a:spLocks noGrp="1" noChangeArrowheads="1"/>
          </p:cNvSpPr>
          <p:nvPr>
            <p:ph type="ctrTitle"/>
          </p:nvPr>
        </p:nvSpPr>
        <p:spPr>
          <a:xfrm>
            <a:off x="684213" y="1700213"/>
            <a:ext cx="7772400" cy="1470025"/>
          </a:xfrm>
        </p:spPr>
        <p:txBody>
          <a:bodyPr/>
          <a:lstStyle>
            <a:lvl1pPr algn="ctr">
              <a:defRPr b="1"/>
            </a:lvl1pPr>
          </a:lstStyle>
          <a:p>
            <a:r>
              <a:rPr lang="zh-CN" altLang="en-US"/>
              <a:t>单击此处编辑母版标题样式</a:t>
            </a:r>
            <a:endParaRPr lang="zh-CN" altLang="en-US"/>
          </a:p>
        </p:txBody>
      </p:sp>
      <p:sp>
        <p:nvSpPr>
          <p:cNvPr id="3076" name="Rectangle 4"/>
          <p:cNvSpPr>
            <a:spLocks noGrp="1" noChangeArrowheads="1"/>
          </p:cNvSpPr>
          <p:nvPr>
            <p:ph type="subTitle" idx="1"/>
          </p:nvPr>
        </p:nvSpPr>
        <p:spPr>
          <a:xfrm>
            <a:off x="1331913" y="3284538"/>
            <a:ext cx="6400800" cy="1081087"/>
          </a:xfrm>
        </p:spPr>
        <p:txBody>
          <a:bodyPr/>
          <a:lstStyle>
            <a:lvl1pPr marL="0" indent="0" algn="ctr">
              <a:buFontTx/>
              <a:buNone/>
              <a:defRPr/>
            </a:lvl1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76250"/>
            <a:ext cx="2057400" cy="5649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76250"/>
            <a:ext cx="6019800" cy="56499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94138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9413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effectLst>
                  <a:outerShdw blurRad="38100" dist="38100" dir="2700000" algn="tl">
                    <a:srgbClr val="000000">
                      <a:alpha val="43137"/>
                    </a:srgbClr>
                  </a:outerShdw>
                </a:effectLst>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2副本"/>
          <p:cNvPicPr>
            <a:picLocks noChangeAspect="1" noChangeArrowheads="1"/>
          </p:cNvPicPr>
          <p:nvPr/>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457200" y="476250"/>
            <a:ext cx="8229600" cy="941388"/>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1028"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rtl="0" eaLnBrk="0" fontAlgn="base" hangingPunct="0">
        <a:spcBef>
          <a:spcPct val="0"/>
        </a:spcBef>
        <a:spcAft>
          <a:spcPct val="0"/>
        </a:spcAft>
        <a:defRPr sz="3600">
          <a:solidFill>
            <a:srgbClr val="5F5F5F"/>
          </a:solidFill>
          <a:effectLst>
            <a:outerShdw blurRad="38100" dist="38100" dir="2700000" algn="tl">
              <a:srgbClr val="000000">
                <a:alpha val="43137"/>
              </a:srgbClr>
            </a:outerShdw>
          </a:effectLst>
          <a:latin typeface="黑体" pitchFamily="2" charset="-122"/>
          <a:ea typeface="黑体" pitchFamily="2" charset="-122"/>
          <a:cs typeface="+mj-cs"/>
        </a:defRPr>
      </a:lvl1pPr>
      <a:lvl2pPr algn="l" rtl="0" eaLnBrk="0" fontAlgn="base" hangingPunct="0">
        <a:spcBef>
          <a:spcPct val="0"/>
        </a:spcBef>
        <a:spcAft>
          <a:spcPct val="0"/>
        </a:spcAft>
        <a:defRPr sz="3600">
          <a:solidFill>
            <a:srgbClr val="5F5F5F"/>
          </a:solidFill>
          <a:latin typeface="黑体" pitchFamily="2" charset="-122"/>
          <a:ea typeface="黑体" pitchFamily="2" charset="-122"/>
        </a:defRPr>
      </a:lvl2pPr>
      <a:lvl3pPr algn="l" rtl="0" eaLnBrk="0" fontAlgn="base" hangingPunct="0">
        <a:spcBef>
          <a:spcPct val="0"/>
        </a:spcBef>
        <a:spcAft>
          <a:spcPct val="0"/>
        </a:spcAft>
        <a:defRPr sz="3600">
          <a:solidFill>
            <a:srgbClr val="5F5F5F"/>
          </a:solidFill>
          <a:latin typeface="黑体" pitchFamily="2" charset="-122"/>
          <a:ea typeface="黑体" pitchFamily="2" charset="-122"/>
        </a:defRPr>
      </a:lvl3pPr>
      <a:lvl4pPr algn="l" rtl="0" eaLnBrk="0" fontAlgn="base" hangingPunct="0">
        <a:spcBef>
          <a:spcPct val="0"/>
        </a:spcBef>
        <a:spcAft>
          <a:spcPct val="0"/>
        </a:spcAft>
        <a:defRPr sz="3600">
          <a:solidFill>
            <a:srgbClr val="5F5F5F"/>
          </a:solidFill>
          <a:latin typeface="黑体" pitchFamily="2" charset="-122"/>
          <a:ea typeface="黑体" pitchFamily="2" charset="-122"/>
        </a:defRPr>
      </a:lvl4pPr>
      <a:lvl5pPr algn="l" rtl="0" eaLnBrk="0" fontAlgn="base" hangingPunct="0">
        <a:spcBef>
          <a:spcPct val="0"/>
        </a:spcBef>
        <a:spcAft>
          <a:spcPct val="0"/>
        </a:spcAft>
        <a:defRPr sz="3600">
          <a:solidFill>
            <a:srgbClr val="5F5F5F"/>
          </a:solidFill>
          <a:latin typeface="黑体" pitchFamily="2" charset="-122"/>
          <a:ea typeface="黑体" pitchFamily="2" charset="-122"/>
        </a:defRPr>
      </a:lvl5pPr>
      <a:lvl6pPr marL="457200" algn="l" rtl="0" fontAlgn="base">
        <a:spcBef>
          <a:spcPct val="0"/>
        </a:spcBef>
        <a:spcAft>
          <a:spcPct val="0"/>
        </a:spcAft>
        <a:defRPr sz="4000">
          <a:solidFill>
            <a:srgbClr val="5F5F5F"/>
          </a:solidFill>
          <a:latin typeface="Arial" panose="020B0604020202090204" pitchFamily="34" charset="0"/>
          <a:ea typeface="宋体" charset="-122"/>
        </a:defRPr>
      </a:lvl6pPr>
      <a:lvl7pPr marL="914400" algn="l" rtl="0" fontAlgn="base">
        <a:spcBef>
          <a:spcPct val="0"/>
        </a:spcBef>
        <a:spcAft>
          <a:spcPct val="0"/>
        </a:spcAft>
        <a:defRPr sz="4000">
          <a:solidFill>
            <a:srgbClr val="5F5F5F"/>
          </a:solidFill>
          <a:latin typeface="Arial" panose="020B0604020202090204" pitchFamily="34" charset="0"/>
          <a:ea typeface="宋体" charset="-122"/>
        </a:defRPr>
      </a:lvl7pPr>
      <a:lvl8pPr marL="1371600" algn="l" rtl="0" fontAlgn="base">
        <a:spcBef>
          <a:spcPct val="0"/>
        </a:spcBef>
        <a:spcAft>
          <a:spcPct val="0"/>
        </a:spcAft>
        <a:defRPr sz="4000">
          <a:solidFill>
            <a:srgbClr val="5F5F5F"/>
          </a:solidFill>
          <a:latin typeface="Arial" panose="020B0604020202090204" pitchFamily="34" charset="0"/>
          <a:ea typeface="宋体" charset="-122"/>
        </a:defRPr>
      </a:lvl8pPr>
      <a:lvl9pPr marL="1828800" algn="l" rtl="0" fontAlgn="base">
        <a:spcBef>
          <a:spcPct val="0"/>
        </a:spcBef>
        <a:spcAft>
          <a:spcPct val="0"/>
        </a:spcAft>
        <a:defRPr sz="4000">
          <a:solidFill>
            <a:srgbClr val="5F5F5F"/>
          </a:solidFill>
          <a:latin typeface="Arial" panose="020B0604020202090204" pitchFamily="34" charset="0"/>
          <a:ea typeface="宋体" charset="-122"/>
        </a:defRPr>
      </a:lvl9pPr>
    </p:titleStyle>
    <p:bodyStyle>
      <a:lvl1pPr marL="342900" indent="-342900" algn="l" rtl="0" eaLnBrk="0" fontAlgn="base" hangingPunct="0">
        <a:spcBef>
          <a:spcPct val="20000"/>
        </a:spcBef>
        <a:spcAft>
          <a:spcPct val="0"/>
        </a:spcAft>
        <a:buChar char="•"/>
        <a:defRPr sz="2800">
          <a:solidFill>
            <a:srgbClr val="5F5F5F"/>
          </a:solidFill>
          <a:latin typeface="+mn-lt"/>
          <a:ea typeface="+mn-ea"/>
          <a:cs typeface="+mn-cs"/>
        </a:defRPr>
      </a:lvl1pPr>
      <a:lvl2pPr marL="742950" indent="-285750" algn="l" rtl="0" eaLnBrk="0" fontAlgn="base" hangingPunct="0">
        <a:spcBef>
          <a:spcPct val="20000"/>
        </a:spcBef>
        <a:spcAft>
          <a:spcPct val="0"/>
        </a:spcAft>
        <a:buChar char="–"/>
        <a:defRPr sz="2800">
          <a:solidFill>
            <a:srgbClr val="5F5F5F"/>
          </a:solidFill>
          <a:latin typeface="+mn-lt"/>
          <a:ea typeface="+mn-ea"/>
        </a:defRPr>
      </a:lvl2pPr>
      <a:lvl3pPr marL="1143000" indent="-228600" algn="l" rtl="0" eaLnBrk="0" fontAlgn="base" hangingPunct="0">
        <a:spcBef>
          <a:spcPct val="20000"/>
        </a:spcBef>
        <a:spcAft>
          <a:spcPct val="0"/>
        </a:spcAft>
        <a:buChar char="•"/>
        <a:defRPr sz="2400">
          <a:solidFill>
            <a:srgbClr val="5F5F5F"/>
          </a:solidFill>
          <a:latin typeface="+mn-lt"/>
          <a:ea typeface="+mn-ea"/>
        </a:defRPr>
      </a:lvl3pPr>
      <a:lvl4pPr marL="1600200" indent="-228600" algn="l" rtl="0" eaLnBrk="0" fontAlgn="base" hangingPunct="0">
        <a:spcBef>
          <a:spcPct val="20000"/>
        </a:spcBef>
        <a:spcAft>
          <a:spcPct val="0"/>
        </a:spcAft>
        <a:buChar char="–"/>
        <a:defRPr sz="2000">
          <a:solidFill>
            <a:srgbClr val="5F5F5F"/>
          </a:solidFill>
          <a:latin typeface="+mn-lt"/>
          <a:ea typeface="+mn-ea"/>
        </a:defRPr>
      </a:lvl4pPr>
      <a:lvl5pPr marL="2057400" indent="-228600" algn="l" rtl="0" eaLnBrk="0" fontAlgn="base" hangingPunct="0">
        <a:spcBef>
          <a:spcPct val="20000"/>
        </a:spcBef>
        <a:spcAft>
          <a:spcPct val="0"/>
        </a:spcAft>
        <a:buChar char="»"/>
        <a:defRPr sz="2000">
          <a:solidFill>
            <a:srgbClr val="5F5F5F"/>
          </a:solidFill>
          <a:latin typeface="+mn-lt"/>
          <a:ea typeface="+mn-ea"/>
        </a:defRPr>
      </a:lvl5pPr>
      <a:lvl6pPr marL="2514600" indent="-228600" algn="l" rtl="0" fontAlgn="base">
        <a:spcBef>
          <a:spcPct val="20000"/>
        </a:spcBef>
        <a:spcAft>
          <a:spcPct val="0"/>
        </a:spcAft>
        <a:buChar char="»"/>
        <a:defRPr sz="2000">
          <a:solidFill>
            <a:srgbClr val="5F5F5F"/>
          </a:solidFill>
          <a:latin typeface="+mn-lt"/>
          <a:ea typeface="+mn-ea"/>
        </a:defRPr>
      </a:lvl6pPr>
      <a:lvl7pPr marL="2971800" indent="-228600" algn="l" rtl="0" fontAlgn="base">
        <a:spcBef>
          <a:spcPct val="20000"/>
        </a:spcBef>
        <a:spcAft>
          <a:spcPct val="0"/>
        </a:spcAft>
        <a:buChar char="»"/>
        <a:defRPr sz="2000">
          <a:solidFill>
            <a:srgbClr val="5F5F5F"/>
          </a:solidFill>
          <a:latin typeface="+mn-lt"/>
          <a:ea typeface="+mn-ea"/>
        </a:defRPr>
      </a:lvl7pPr>
      <a:lvl8pPr marL="3429000" indent="-228600" algn="l" rtl="0" fontAlgn="base">
        <a:spcBef>
          <a:spcPct val="20000"/>
        </a:spcBef>
        <a:spcAft>
          <a:spcPct val="0"/>
        </a:spcAft>
        <a:buChar char="»"/>
        <a:defRPr sz="2000">
          <a:solidFill>
            <a:srgbClr val="5F5F5F"/>
          </a:solidFill>
          <a:latin typeface="+mn-lt"/>
          <a:ea typeface="+mn-ea"/>
        </a:defRPr>
      </a:lvl8pPr>
      <a:lvl9pPr marL="3886200" indent="-228600" algn="l" rtl="0" fontAlgn="base">
        <a:spcBef>
          <a:spcPct val="20000"/>
        </a:spcBef>
        <a:spcAft>
          <a:spcPct val="0"/>
        </a:spcAft>
        <a:buChar char="»"/>
        <a:defRPr sz="2000">
          <a:solidFill>
            <a:srgbClr val="5F5F5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9" Type="http://schemas.openxmlformats.org/officeDocument/2006/relationships/diagramQuickStyle" Target="../diagrams/quickStyle3.xml"/><Relationship Id="rId8" Type="http://schemas.openxmlformats.org/officeDocument/2006/relationships/diagramLayout" Target="../diagrams/layout3.xml"/><Relationship Id="rId7" Type="http://schemas.openxmlformats.org/officeDocument/2006/relationships/diagramData" Target="../diagrams/data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2" Type="http://schemas.openxmlformats.org/officeDocument/2006/relationships/slideLayout" Target="../slideLayouts/slideLayout2.xml"/><Relationship Id="rId11" Type="http://schemas.microsoft.com/office/2007/relationships/diagramDrawing" Target="../diagrams/drawing3.xml"/><Relationship Id="rId10" Type="http://schemas.openxmlformats.org/officeDocument/2006/relationships/diagramColors" Target="../diagrams/colors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mailto:jshao@zju.edu.cn" TargetMode="Externa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slide" Target="slide40.xml"/><Relationship Id="rId1" Type="http://schemas.openxmlformats.org/officeDocument/2006/relationships/slide" Target="slide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microsoft.com/office/2007/relationships/media" Target="file:///D:\0-&#26412;&#31185;&#25945;&#23398;\2011-&#25968;&#23383;&#35270;&#38899;&#39057;&#22788;&#29702;\&#35838;&#31243;&#35762;&#20041;\demo\0-&#38899;&#20048;&#21046;&#20316;-&#24191;&#25773;&#21095;&#21046;&#20316;&#65288;CoolEdit&#65289;\&#20840;&#27665;&#36816;&#21160;&#20599;&#33756;\&#24694;&#25630;demo.wav" TargetMode="External"/><Relationship Id="rId6" Type="http://schemas.openxmlformats.org/officeDocument/2006/relationships/audio" Target="file:///D:\0-&#26412;&#31185;&#25945;&#23398;\2011-&#25968;&#23383;&#35270;&#38899;&#39057;&#22788;&#29702;\&#35838;&#31243;&#35762;&#20041;\demo\0-&#38899;&#20048;&#21046;&#20316;-&#24191;&#25773;&#21095;&#21046;&#20316;&#65288;CoolEdit&#65289;\&#20840;&#27665;&#36816;&#21160;&#20599;&#33756;\&#24694;&#25630;demo.wav" TargetMode="External"/><Relationship Id="rId5" Type="http://schemas.openxmlformats.org/officeDocument/2006/relationships/image" Target="../media/image26.png"/><Relationship Id="rId4" Type="http://schemas.microsoft.com/office/2007/relationships/media" Target="file:///D:\0-&#26412;&#31185;&#25945;&#23398;\2011-&#25968;&#23383;&#35270;&#38899;&#39057;&#22788;&#29702;\&#35838;&#31243;&#35762;&#20041;\demo\0-&#38899;&#20048;&#21046;&#20316;-&#24191;&#25773;&#21095;&#21046;&#20316;&#65288;CoolEdit&#65289;\&#24778;&#39746;&#39740;&#29255;&#22330;\&#24778;&#39746;&#39740;&#29255;&#22330;&#39044;&#21578;&#29255;.mp3" TargetMode="External"/><Relationship Id="rId3" Type="http://schemas.openxmlformats.org/officeDocument/2006/relationships/audio" Target="file:///D:\0-&#26412;&#31185;&#25945;&#23398;\2011-&#25968;&#23383;&#35270;&#38899;&#39057;&#22788;&#29702;\&#35838;&#31243;&#35762;&#20041;\demo\0-&#38899;&#20048;&#21046;&#20316;-&#24191;&#25773;&#21095;&#21046;&#20316;&#65288;CoolEdit&#65289;\&#24778;&#39746;&#39740;&#29255;&#22330;\&#24778;&#39746;&#39740;&#29255;&#22330;&#39044;&#21578;&#29255;.mp3" TargetMode="External"/><Relationship Id="rId2" Type="http://schemas.openxmlformats.org/officeDocument/2006/relationships/image" Target="../media/image25.png"/><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hyperlink" Target="http://www.cs.cmu.edu/~music/music.software.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jpeg"/><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12.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slide" Target="slide40.xml"/><Relationship Id="rId1" Type="http://schemas.openxmlformats.org/officeDocument/2006/relationships/slide" Target="slide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slide" Target="slide40.xml"/><Relationship Id="rId1" Type="http://schemas.openxmlformats.org/officeDocument/2006/relationships/slide" Target="slide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magic"/>
          <p:cNvPicPr>
            <a:picLocks noChangeAspect="1" noChangeArrowheads="1"/>
          </p:cNvPicPr>
          <p:nvPr/>
        </p:nvPicPr>
        <p:blipFill>
          <a:blip r:embed="rId1" cstate="print"/>
          <a:srcRect/>
          <a:stretch>
            <a:fillRect/>
          </a:stretch>
        </p:blipFill>
        <p:spPr bwMode="auto">
          <a:xfrm>
            <a:off x="0" y="0"/>
            <a:ext cx="127000" cy="127000"/>
          </a:xfrm>
          <a:prstGeom prst="rect">
            <a:avLst/>
          </a:prstGeom>
          <a:noFill/>
          <a:ln w="9525">
            <a:noFill/>
            <a:miter lim="800000"/>
            <a:headEnd/>
            <a:tailEnd/>
          </a:ln>
        </p:spPr>
      </p:pic>
      <p:sp>
        <p:nvSpPr>
          <p:cNvPr id="4099" name="Rectangle 2"/>
          <p:cNvSpPr>
            <a:spLocks noGrp="1" noChangeArrowheads="1"/>
          </p:cNvSpPr>
          <p:nvPr>
            <p:ph type="ctrTitle"/>
          </p:nvPr>
        </p:nvSpPr>
        <p:spPr>
          <a:xfrm>
            <a:off x="714348" y="1428736"/>
            <a:ext cx="7772400" cy="1470025"/>
          </a:xfrm>
        </p:spPr>
        <p:txBody>
          <a:bodyPr/>
          <a:lstStyle/>
          <a:p>
            <a:pPr>
              <a:defRPr/>
            </a:pPr>
            <a:r>
              <a:rPr lang="zh-CN" altLang="en-US" sz="6000" kern="1200" spc="50" dirty="0" smtClean="0">
                <a:ln w="11430"/>
                <a:gradFill>
                  <a:gsLst>
                    <a:gs pos="25000">
                      <a:schemeClr val="accent2">
                        <a:satMod val="155000"/>
                      </a:schemeClr>
                    </a:gs>
                    <a:gs pos="100000">
                      <a:schemeClr val="accent2">
                        <a:shade val="45000"/>
                        <a:satMod val="165000"/>
                      </a:schemeClr>
                    </a:gs>
                  </a:gsLst>
                  <a:lin ang="5400000"/>
                </a:gradFill>
                <a:latin typeface="华文隶书" pitchFamily="2" charset="-122"/>
                <a:ea typeface="华文隶书" pitchFamily="2" charset="-122"/>
                <a:cs typeface="+mn-cs"/>
              </a:rPr>
              <a:t>数字音乐处理</a:t>
            </a:r>
            <a:endParaRPr lang="zh-CN" altLang="en-US" sz="6000" kern="1200" spc="50" dirty="0" smtClean="0">
              <a:ln w="11430"/>
              <a:gradFill>
                <a:gsLst>
                  <a:gs pos="25000">
                    <a:schemeClr val="accent2">
                      <a:satMod val="155000"/>
                    </a:schemeClr>
                  </a:gs>
                  <a:gs pos="100000">
                    <a:schemeClr val="accent2">
                      <a:shade val="45000"/>
                      <a:satMod val="165000"/>
                    </a:schemeClr>
                  </a:gs>
                </a:gsLst>
                <a:lin ang="5400000"/>
              </a:gradFill>
              <a:latin typeface="华文隶书" pitchFamily="2" charset="-122"/>
              <a:ea typeface="华文隶书" pitchFamily="2" charset="-122"/>
              <a:cs typeface="+mn-cs"/>
            </a:endParaRPr>
          </a:p>
        </p:txBody>
      </p:sp>
      <p:sp>
        <p:nvSpPr>
          <p:cNvPr id="4100" name="Rectangle 6"/>
          <p:cNvSpPr>
            <a:spLocks noGrp="1" noChangeArrowheads="1"/>
          </p:cNvSpPr>
          <p:nvPr>
            <p:ph type="subTitle" idx="1"/>
          </p:nvPr>
        </p:nvSpPr>
        <p:spPr>
          <a:xfrm>
            <a:off x="0" y="3071813"/>
            <a:ext cx="8786813" cy="1081087"/>
          </a:xfrm>
        </p:spPr>
        <p:txBody>
          <a:bodyPr/>
          <a:lstStyle/>
          <a:p>
            <a:pPr>
              <a:defRPr/>
            </a:pPr>
            <a:r>
              <a:rPr lang="zh-CN" altLang="en-US" dirty="0" smtClean="0">
                <a:effectLst>
                  <a:outerShdw blurRad="38100" dist="38100" dir="2700000" algn="tl">
                    <a:srgbClr val="000000">
                      <a:alpha val="43137"/>
                    </a:srgbClr>
                  </a:outerShdw>
                </a:effectLst>
                <a:latin typeface="华文隶书" pitchFamily="2" charset="-122"/>
                <a:ea typeface="华文隶书" pitchFamily="2" charset="-122"/>
              </a:rPr>
              <a:t>邵  健</a:t>
            </a:r>
            <a:endParaRPr lang="zh-CN" altLang="en-US" dirty="0" smtClean="0">
              <a:effectLst>
                <a:outerShdw blurRad="38100" dist="38100" dir="2700000" algn="tl">
                  <a:srgbClr val="000000">
                    <a:alpha val="43137"/>
                  </a:srgbClr>
                </a:outerShdw>
              </a:effectLst>
              <a:latin typeface="华文隶书" pitchFamily="2" charset="-122"/>
              <a:ea typeface="华文隶书" pitchFamily="2" charset="-122"/>
            </a:endParaRPr>
          </a:p>
          <a:p>
            <a:pPr>
              <a:defRPr/>
            </a:pPr>
            <a:r>
              <a:rPr lang="en-US" altLang="zh-CN" sz="2000" dirty="0" smtClean="0">
                <a:solidFill>
                  <a:srgbClr val="FF0000"/>
                </a:solidFill>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D</a:t>
            </a:r>
            <a:r>
              <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igital</a:t>
            </a:r>
            <a:r>
              <a:rPr lang="zh-CN" altLang="en-US"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 </a:t>
            </a:r>
            <a:r>
              <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media</a:t>
            </a:r>
            <a:r>
              <a:rPr lang="zh-CN" altLang="en-US"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 </a:t>
            </a:r>
            <a:r>
              <a:rPr lang="en-US" altLang="zh-CN" sz="2000" dirty="0" smtClean="0">
                <a:solidFill>
                  <a:srgbClr val="0070C0"/>
                </a:solidFill>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C</a:t>
            </a:r>
            <a:r>
              <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omputing and </a:t>
            </a:r>
            <a:r>
              <a:rPr lang="en-US" altLang="zh-CN" sz="2000" dirty="0" smtClean="0">
                <a:solidFill>
                  <a:srgbClr val="FF9900"/>
                </a:solidFill>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D</a:t>
            </a:r>
            <a:r>
              <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esign Lab</a:t>
            </a:r>
            <a:endPar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endParaRPr>
          </a:p>
          <a:p>
            <a:pPr>
              <a:defRPr/>
            </a:pPr>
            <a:r>
              <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rPr>
              <a:t>College of Computer Science, Zhejiang University</a:t>
            </a:r>
            <a:endParaRPr lang="en-US" altLang="zh-CN" sz="2000" dirty="0" smtClean="0">
              <a:effectLst>
                <a:outerShdw blurRad="38100" dist="38100" dir="2700000" algn="tl">
                  <a:srgbClr val="000000">
                    <a:alpha val="43137"/>
                  </a:srgbClr>
                </a:outerShdw>
              </a:effectLst>
              <a:latin typeface="Times New Roman" panose="02020503050405090304" pitchFamily="18" charset="0"/>
              <a:cs typeface="Times New Roman" panose="02020503050405090304" pitchFamily="18" charset="0"/>
            </a:endParaRPr>
          </a:p>
          <a:p>
            <a:pPr>
              <a:defRPr/>
            </a:pPr>
            <a:endParaRPr lang="zh-CN" altLang="en-US" dirty="0" smtClean="0"/>
          </a:p>
        </p:txBody>
      </p:sp>
      <p:sp>
        <p:nvSpPr>
          <p:cNvPr id="4101" name="Rectangle 4"/>
          <p:cNvSpPr>
            <a:spLocks noChangeArrowheads="1"/>
          </p:cNvSpPr>
          <p:nvPr/>
        </p:nvSpPr>
        <p:spPr bwMode="auto">
          <a:xfrm>
            <a:off x="1692275" y="5373688"/>
            <a:ext cx="5832475" cy="1152525"/>
          </a:xfrm>
          <a:prstGeom prst="rect">
            <a:avLst/>
          </a:prstGeom>
          <a:noFill/>
          <a:ln w="9525">
            <a:noFill/>
            <a:miter lim="800000"/>
          </a:ln>
        </p:spPr>
        <p:txBody>
          <a:bodyPr/>
          <a:lstStyle/>
          <a:p>
            <a:pPr algn="ctr">
              <a:spcBef>
                <a:spcPct val="20000"/>
              </a:spcBef>
            </a:pPr>
            <a:endParaRPr lang="en-US" altLang="zh-CN" sz="2800" b="1">
              <a:solidFill>
                <a:srgbClr val="5F5F5F"/>
              </a:solidFill>
              <a:latin typeface="Times New Roman" panose="02020503050405090304" pitchFamily="18" charset="0"/>
            </a:endParaRPr>
          </a:p>
        </p:txBody>
      </p:sp>
    </p:spTree>
  </p:cSld>
  <p:clrMapOvr>
    <a:masterClrMapping/>
  </p:clrMapOvr>
  <p:transition advTm="2922"/>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zh-CN" altLang="en-US" dirty="0" smtClean="0"/>
              <a:t>课程介绍</a:t>
            </a:r>
            <a:r>
              <a:rPr lang="en-US" altLang="zh-CN" dirty="0" smtClean="0"/>
              <a:t>:</a:t>
            </a:r>
            <a:endParaRPr lang="zh-CN" altLang="en-US" dirty="0" smtClean="0"/>
          </a:p>
        </p:txBody>
      </p:sp>
      <p:sp>
        <p:nvSpPr>
          <p:cNvPr id="7171" name="Rectangle 3"/>
          <p:cNvSpPr>
            <a:spLocks noGrp="1" noChangeArrowheads="1"/>
          </p:cNvSpPr>
          <p:nvPr>
            <p:ph idx="1"/>
          </p:nvPr>
        </p:nvSpPr>
        <p:spPr>
          <a:xfrm>
            <a:off x="571500" y="1500188"/>
            <a:ext cx="8176964" cy="4525962"/>
          </a:xfrm>
        </p:spPr>
        <p:txBody>
          <a:bodyPr/>
          <a:lstStyle/>
          <a:p>
            <a:r>
              <a:rPr lang="zh-CN" altLang="en-US" dirty="0" smtClean="0"/>
              <a:t>数字音乐处理：音乐艺术与信息科学、软件工程的结合</a:t>
            </a:r>
            <a:endParaRPr lang="zh-CN" altLang="en-US" dirty="0" smtClean="0"/>
          </a:p>
        </p:txBody>
      </p:sp>
      <p:graphicFrame>
        <p:nvGraphicFramePr>
          <p:cNvPr id="4" name="图示 3"/>
          <p:cNvGraphicFramePr/>
          <p:nvPr/>
        </p:nvGraphicFramePr>
        <p:xfrm>
          <a:off x="928662" y="2071678"/>
          <a:ext cx="7072362" cy="42148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云形标注 5"/>
          <p:cNvSpPr/>
          <p:nvPr/>
        </p:nvSpPr>
        <p:spPr>
          <a:xfrm>
            <a:off x="179512" y="2780928"/>
            <a:ext cx="2160240" cy="1641922"/>
          </a:xfrm>
          <a:prstGeom prst="cloudCallout">
            <a:avLst>
              <a:gd name="adj1" fmla="val 56669"/>
              <a:gd name="adj2" fmla="val 8305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dirty="0" smtClean="0"/>
              <a:t>音乐理论、</a:t>
            </a:r>
            <a:endParaRPr lang="en-US" altLang="zh-CN" dirty="0" smtClean="0"/>
          </a:p>
          <a:p>
            <a:pPr algn="ctr">
              <a:defRPr/>
            </a:pPr>
            <a:r>
              <a:rPr lang="zh-CN" altLang="en-US" dirty="0" smtClean="0"/>
              <a:t>音乐</a:t>
            </a:r>
            <a:r>
              <a:rPr lang="zh-CN" altLang="en-US" dirty="0"/>
              <a:t>创作、</a:t>
            </a:r>
            <a:endParaRPr lang="en-US" altLang="zh-CN" dirty="0"/>
          </a:p>
          <a:p>
            <a:pPr algn="ctr">
              <a:defRPr/>
            </a:pPr>
            <a:r>
              <a:rPr lang="zh-CN" altLang="en-US" dirty="0"/>
              <a:t>音乐欣赏</a:t>
            </a:r>
            <a:endParaRPr lang="en-US" altLang="zh-CN" dirty="0"/>
          </a:p>
        </p:txBody>
      </p:sp>
      <p:sp>
        <p:nvSpPr>
          <p:cNvPr id="7" name="云形标注 6"/>
          <p:cNvSpPr/>
          <p:nvPr/>
        </p:nvSpPr>
        <p:spPr>
          <a:xfrm>
            <a:off x="6156176" y="2348880"/>
            <a:ext cx="2520280" cy="1569913"/>
          </a:xfrm>
          <a:prstGeom prst="cloudCallout">
            <a:avLst>
              <a:gd name="adj1" fmla="val -94869"/>
              <a:gd name="adj2" fmla="val -33334"/>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dirty="0" smtClean="0"/>
              <a:t>音乐</a:t>
            </a:r>
            <a:r>
              <a:rPr lang="zh-CN" altLang="en-US" dirty="0"/>
              <a:t>声学</a:t>
            </a:r>
            <a:r>
              <a:rPr lang="zh-CN" altLang="en-US" dirty="0" smtClean="0"/>
              <a:t>、信号</a:t>
            </a:r>
            <a:r>
              <a:rPr lang="zh-CN" altLang="en-US" dirty="0"/>
              <a:t>与信息处理</a:t>
            </a:r>
            <a:r>
              <a:rPr lang="zh-CN" altLang="en-US" dirty="0" smtClean="0"/>
              <a:t>、</a:t>
            </a:r>
            <a:endParaRPr lang="en-US" altLang="zh-CN" dirty="0" smtClean="0"/>
          </a:p>
          <a:p>
            <a:pPr algn="ctr">
              <a:defRPr/>
            </a:pPr>
            <a:r>
              <a:rPr lang="zh-CN" altLang="en-US" dirty="0" smtClean="0"/>
              <a:t>人工智能</a:t>
            </a:r>
            <a:endParaRPr lang="en-US" altLang="zh-CN" dirty="0"/>
          </a:p>
        </p:txBody>
      </p:sp>
      <p:sp>
        <p:nvSpPr>
          <p:cNvPr id="8" name="云形标注 7"/>
          <p:cNvSpPr/>
          <p:nvPr/>
        </p:nvSpPr>
        <p:spPr>
          <a:xfrm>
            <a:off x="6858000" y="4725145"/>
            <a:ext cx="2106488" cy="1224135"/>
          </a:xfrm>
          <a:prstGeom prst="cloudCallout">
            <a:avLst>
              <a:gd name="adj1" fmla="val -71426"/>
              <a:gd name="adj2" fmla="val -17186"/>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dirty="0" smtClean="0"/>
              <a:t>软件、</a:t>
            </a:r>
            <a:r>
              <a:rPr lang="zh-CN" altLang="en-US" dirty="0"/>
              <a:t>编程</a:t>
            </a:r>
            <a:endParaRPr lang="zh-CN" altLang="en-US" dirty="0"/>
          </a:p>
        </p:txBody>
      </p:sp>
    </p:spTree>
    <p:custDataLst>
      <p:tags r:id="rId6"/>
    </p:custDataLst>
  </p:cSld>
  <p:clrMapOvr>
    <a:masterClrMapping/>
  </p:clrMapOvr>
  <p:transition advTm="131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magic"/>
          <p:cNvPicPr>
            <a:picLocks noChangeAspect="1" noChangeArrowheads="1"/>
          </p:cNvPicPr>
          <p:nvPr/>
        </p:nvPicPr>
        <p:blipFill>
          <a:blip r:embed="rId1" cstate="print"/>
          <a:srcRect/>
          <a:stretch>
            <a:fillRect/>
          </a:stretch>
        </p:blipFill>
        <p:spPr bwMode="auto">
          <a:xfrm>
            <a:off x="0" y="0"/>
            <a:ext cx="127000" cy="127000"/>
          </a:xfrm>
          <a:prstGeom prst="rect">
            <a:avLst/>
          </a:prstGeom>
          <a:noFill/>
          <a:ln w="9525">
            <a:noFill/>
            <a:miter lim="800000"/>
            <a:headEnd/>
            <a:tailEnd/>
          </a:ln>
        </p:spPr>
      </p:pic>
      <p:sp>
        <p:nvSpPr>
          <p:cNvPr id="5123" name="Rectangle 2"/>
          <p:cNvSpPr>
            <a:spLocks noGrp="1" noChangeArrowheads="1"/>
          </p:cNvSpPr>
          <p:nvPr>
            <p:ph type="title"/>
          </p:nvPr>
        </p:nvSpPr>
        <p:spPr/>
        <p:txBody>
          <a:bodyPr/>
          <a:lstStyle/>
          <a:p>
            <a:pPr>
              <a:defRPr/>
            </a:pPr>
            <a:r>
              <a:rPr lang="zh-CN" altLang="en-US" dirty="0" smtClean="0"/>
              <a:t>课程介绍</a:t>
            </a:r>
            <a:endParaRPr lang="zh-CN" altLang="en-US" dirty="0" smtClean="0"/>
          </a:p>
        </p:txBody>
      </p:sp>
      <p:sp>
        <p:nvSpPr>
          <p:cNvPr id="8196" name="Rectangle 3"/>
          <p:cNvSpPr>
            <a:spLocks noGrp="1" noChangeArrowheads="1"/>
          </p:cNvSpPr>
          <p:nvPr>
            <p:ph idx="1"/>
          </p:nvPr>
        </p:nvSpPr>
        <p:spPr>
          <a:xfrm>
            <a:off x="323528" y="1340768"/>
            <a:ext cx="8229600" cy="504056"/>
          </a:xfrm>
        </p:spPr>
        <p:txBody>
          <a:bodyPr/>
          <a:lstStyle/>
          <a:p>
            <a:r>
              <a:rPr lang="zh-CN" altLang="en-US" dirty="0" smtClean="0"/>
              <a:t>本课程是一个研究性、探索性的课程</a:t>
            </a:r>
            <a:endParaRPr lang="en-US" altLang="zh-CN" dirty="0" smtClean="0"/>
          </a:p>
          <a:p>
            <a:endParaRPr lang="zh-CN" altLang="en-US" dirty="0" smtClean="0"/>
          </a:p>
        </p:txBody>
      </p:sp>
      <p:graphicFrame>
        <p:nvGraphicFramePr>
          <p:cNvPr id="5" name="图示 4"/>
          <p:cNvGraphicFramePr/>
          <p:nvPr/>
        </p:nvGraphicFramePr>
        <p:xfrm>
          <a:off x="1071538" y="1142984"/>
          <a:ext cx="7143800" cy="3429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p:cNvGraphicFramePr/>
          <p:nvPr/>
        </p:nvGraphicFramePr>
        <p:xfrm>
          <a:off x="1357290" y="2749376"/>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advTm="985"/>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课程介绍</a:t>
            </a:r>
            <a:endParaRPr lang="zh-CN" altLang="en-US" dirty="0"/>
          </a:p>
        </p:txBody>
      </p:sp>
      <p:sp>
        <p:nvSpPr>
          <p:cNvPr id="9219" name="内容占位符 2"/>
          <p:cNvSpPr>
            <a:spLocks noGrp="1"/>
          </p:cNvSpPr>
          <p:nvPr>
            <p:ph idx="1"/>
          </p:nvPr>
        </p:nvSpPr>
        <p:spPr>
          <a:xfrm>
            <a:off x="428625" y="1207293"/>
            <a:ext cx="8391847" cy="4525963"/>
          </a:xfrm>
        </p:spPr>
        <p:txBody>
          <a:bodyPr/>
          <a:lstStyle/>
          <a:p>
            <a:r>
              <a:rPr lang="zh-CN" altLang="en-US" dirty="0" smtClean="0"/>
              <a:t>常规课程</a:t>
            </a:r>
            <a:r>
              <a:rPr lang="zh-CN" altLang="en-US" sz="2000" dirty="0" smtClean="0"/>
              <a:t>（数媒：玉泉外经贸楼</a:t>
            </a:r>
            <a:r>
              <a:rPr lang="en-US" altLang="zh-CN" sz="2000" dirty="0" smtClean="0"/>
              <a:t>-520(</a:t>
            </a:r>
            <a:r>
              <a:rPr lang="zh-CN" altLang="en-US" sz="2000" dirty="0" smtClean="0"/>
              <a:t>多</a:t>
            </a:r>
            <a:r>
              <a:rPr lang="en-US" altLang="zh-CN" sz="2000" dirty="0" smtClean="0"/>
              <a:t>)</a:t>
            </a:r>
            <a:r>
              <a:rPr lang="zh-CN" altLang="en-US" sz="2000" dirty="0" smtClean="0"/>
              <a:t>，</a:t>
            </a:r>
            <a:endParaRPr lang="en-US" altLang="zh-CN" sz="2000" dirty="0" smtClean="0"/>
          </a:p>
          <a:p>
            <a:pPr>
              <a:buNone/>
            </a:pPr>
            <a:r>
              <a:rPr lang="zh-CN" altLang="en-US" sz="2000" dirty="0" smtClean="0"/>
              <a:t>      周三第</a:t>
            </a:r>
            <a:r>
              <a:rPr lang="en-US" altLang="zh-CN" sz="2000" dirty="0" smtClean="0"/>
              <a:t>3,4</a:t>
            </a:r>
            <a:r>
              <a:rPr lang="zh-CN" altLang="en-US" sz="2000" dirty="0" smtClean="0"/>
              <a:t>节</a:t>
            </a:r>
            <a:r>
              <a:rPr lang="en-US" altLang="zh-CN" sz="2000" dirty="0" smtClean="0"/>
              <a:t>{9:50-11:25}</a:t>
            </a:r>
            <a:endParaRPr lang="en-US" altLang="zh-CN" sz="2000" dirty="0" smtClean="0"/>
          </a:p>
        </p:txBody>
      </p:sp>
      <p:graphicFrame>
        <p:nvGraphicFramePr>
          <p:cNvPr id="5" name="图示 4"/>
          <p:cNvGraphicFramePr/>
          <p:nvPr/>
        </p:nvGraphicFramePr>
        <p:xfrm>
          <a:off x="302230" y="1916832"/>
          <a:ext cx="8643998" cy="42387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20C39677-3794-44EB-9D6B-E9BA811BCA04}"/>
                                            </p:graphicEl>
                                          </p:spTgt>
                                        </p:tgtEl>
                                        <p:attrNameLst>
                                          <p:attrName>style.visibility</p:attrName>
                                        </p:attrNameLst>
                                      </p:cBhvr>
                                      <p:to>
                                        <p:strVal val="visible"/>
                                      </p:to>
                                    </p:set>
                                    <p:animEffect transition="in" filter="fade">
                                      <p:cBhvr>
                                        <p:cTn id="7" dur="2000"/>
                                        <p:tgtEl>
                                          <p:spTgt spid="5">
                                            <p:graphicEl>
                                              <a:dgm id="{20C39677-3794-44EB-9D6B-E9BA811BCA04}"/>
                                            </p:graphic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graphicEl>
                                              <a:dgm id="{79721C8C-B699-4C96-9A6B-F110908D54A4}"/>
                                            </p:graphicEl>
                                          </p:spTgt>
                                        </p:tgtEl>
                                        <p:attrNameLst>
                                          <p:attrName>style.visibility</p:attrName>
                                        </p:attrNameLst>
                                      </p:cBhvr>
                                      <p:to>
                                        <p:strVal val="visible"/>
                                      </p:to>
                                    </p:set>
                                    <p:animEffect transition="in" filter="fade">
                                      <p:cBhvr>
                                        <p:cTn id="11" dur="2000"/>
                                        <p:tgtEl>
                                          <p:spTgt spid="5">
                                            <p:graphicEl>
                                              <a:dgm id="{79721C8C-B699-4C96-9A6B-F110908D54A4}"/>
                                            </p:graphic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40FCB587-C7DF-4399-BDCF-BA8B2C3519E1}"/>
                                            </p:graphicEl>
                                          </p:spTgt>
                                        </p:tgtEl>
                                        <p:attrNameLst>
                                          <p:attrName>style.visibility</p:attrName>
                                        </p:attrNameLst>
                                      </p:cBhvr>
                                      <p:to>
                                        <p:strVal val="visible"/>
                                      </p:to>
                                    </p:set>
                                    <p:animEffect transition="in" filter="fade">
                                      <p:cBhvr>
                                        <p:cTn id="15" dur="2000"/>
                                        <p:tgtEl>
                                          <p:spTgt spid="5">
                                            <p:graphicEl>
                                              <a:dgm id="{40FCB587-C7DF-4399-BDCF-BA8B2C3519E1}"/>
                                            </p:graphic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DC20CD43-1F4A-4B0B-8087-4652A45836D6}"/>
                                            </p:graphicEl>
                                          </p:spTgt>
                                        </p:tgtEl>
                                        <p:attrNameLst>
                                          <p:attrName>style.visibility</p:attrName>
                                        </p:attrNameLst>
                                      </p:cBhvr>
                                      <p:to>
                                        <p:strVal val="visible"/>
                                      </p:to>
                                    </p:set>
                                    <p:animEffect transition="in" filter="fade">
                                      <p:cBhvr>
                                        <p:cTn id="19" dur="2000"/>
                                        <p:tgtEl>
                                          <p:spTgt spid="5">
                                            <p:graphicEl>
                                              <a:dgm id="{DC20CD43-1F4A-4B0B-8087-4652A45836D6}"/>
                                            </p:graphic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7CF2AEE6-FFB1-4C2A-8735-C241DD2E54D1}"/>
                                            </p:graphicEl>
                                          </p:spTgt>
                                        </p:tgtEl>
                                        <p:attrNameLst>
                                          <p:attrName>style.visibility</p:attrName>
                                        </p:attrNameLst>
                                      </p:cBhvr>
                                      <p:to>
                                        <p:strVal val="visible"/>
                                      </p:to>
                                    </p:set>
                                    <p:animEffect transition="in" filter="fade">
                                      <p:cBhvr>
                                        <p:cTn id="23" dur="2000"/>
                                        <p:tgtEl>
                                          <p:spTgt spid="5">
                                            <p:graphicEl>
                                              <a:dgm id="{7CF2AEE6-FFB1-4C2A-8735-C241DD2E54D1}"/>
                                            </p:graphic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3524A725-4427-4BE9-ACD0-764C0F473E1C}"/>
                                            </p:graphicEl>
                                          </p:spTgt>
                                        </p:tgtEl>
                                        <p:attrNameLst>
                                          <p:attrName>style.visibility</p:attrName>
                                        </p:attrNameLst>
                                      </p:cBhvr>
                                      <p:to>
                                        <p:strVal val="visible"/>
                                      </p:to>
                                    </p:set>
                                    <p:animEffect transition="in" filter="fade">
                                      <p:cBhvr>
                                        <p:cTn id="27" dur="2000"/>
                                        <p:tgtEl>
                                          <p:spTgt spid="5">
                                            <p:graphicEl>
                                              <a:dgm id="{3524A725-4427-4BE9-ACD0-764C0F473E1C}"/>
                                            </p:graphicEl>
                                          </p:spTgt>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B8E61E68-AA40-48E5-A852-0D880F3BAAB0}"/>
                                            </p:graphicEl>
                                          </p:spTgt>
                                        </p:tgtEl>
                                        <p:attrNameLst>
                                          <p:attrName>style.visibility</p:attrName>
                                        </p:attrNameLst>
                                      </p:cBhvr>
                                      <p:to>
                                        <p:strVal val="visible"/>
                                      </p:to>
                                    </p:set>
                                    <p:animEffect transition="in" filter="fade">
                                      <p:cBhvr>
                                        <p:cTn id="31" dur="2000"/>
                                        <p:tgtEl>
                                          <p:spTgt spid="5">
                                            <p:graphicEl>
                                              <a:dgm id="{B8E61E68-AA40-48E5-A852-0D880F3BAAB0}"/>
                                            </p:graphicEl>
                                          </p:spTgt>
                                        </p:tgtEl>
                                      </p:cBhvr>
                                    </p:animEffect>
                                  </p:childTnLst>
                                </p:cTn>
                              </p:par>
                            </p:childTnLst>
                          </p:cTn>
                        </p:par>
                        <p:par>
                          <p:cTn id="32" fill="hold">
                            <p:stCondLst>
                              <p:cond delay="14000"/>
                            </p:stCondLst>
                            <p:childTnLst>
                              <p:par>
                                <p:cTn id="33" presetID="10" presetClass="entr" presetSubtype="0" fill="hold" grpId="0" nodeType="afterEffect">
                                  <p:stCondLst>
                                    <p:cond delay="0"/>
                                  </p:stCondLst>
                                  <p:childTnLst>
                                    <p:set>
                                      <p:cBhvr>
                                        <p:cTn id="34" dur="1" fill="hold">
                                          <p:stCondLst>
                                            <p:cond delay="0"/>
                                          </p:stCondLst>
                                        </p:cTn>
                                        <p:tgtEl>
                                          <p:spTgt spid="5">
                                            <p:graphicEl>
                                              <a:dgm id="{1B625CC2-D2D7-4C8C-8FF3-91A940AA2AA4}"/>
                                            </p:graphicEl>
                                          </p:spTgt>
                                        </p:tgtEl>
                                        <p:attrNameLst>
                                          <p:attrName>style.visibility</p:attrName>
                                        </p:attrNameLst>
                                      </p:cBhvr>
                                      <p:to>
                                        <p:strVal val="visible"/>
                                      </p:to>
                                    </p:set>
                                    <p:animEffect transition="in" filter="fade">
                                      <p:cBhvr>
                                        <p:cTn id="35" dur="2000"/>
                                        <p:tgtEl>
                                          <p:spTgt spid="5">
                                            <p:graphicEl>
                                              <a:dgm id="{1B625CC2-D2D7-4C8C-8FF3-91A940AA2AA4}"/>
                                            </p:graphicEl>
                                          </p:spTgt>
                                        </p:tgtEl>
                                      </p:cBhvr>
                                    </p:animEffect>
                                  </p:childTnLst>
                                </p:cTn>
                              </p:par>
                            </p:childTnLst>
                          </p:cTn>
                        </p:par>
                        <p:par>
                          <p:cTn id="36" fill="hold">
                            <p:stCondLst>
                              <p:cond delay="16000"/>
                            </p:stCondLst>
                            <p:childTnLst>
                              <p:par>
                                <p:cTn id="37" presetID="10" presetClass="entr" presetSubtype="0" fill="hold" grpId="0" nodeType="afterEffect">
                                  <p:stCondLst>
                                    <p:cond delay="0"/>
                                  </p:stCondLst>
                                  <p:childTnLst>
                                    <p:set>
                                      <p:cBhvr>
                                        <p:cTn id="38" dur="1" fill="hold">
                                          <p:stCondLst>
                                            <p:cond delay="0"/>
                                          </p:stCondLst>
                                        </p:cTn>
                                        <p:tgtEl>
                                          <p:spTgt spid="5">
                                            <p:graphicEl>
                                              <a:dgm id="{DC0D5FF1-A1FB-4F7F-9E02-35EF43D0C546}"/>
                                            </p:graphicEl>
                                          </p:spTgt>
                                        </p:tgtEl>
                                        <p:attrNameLst>
                                          <p:attrName>style.visibility</p:attrName>
                                        </p:attrNameLst>
                                      </p:cBhvr>
                                      <p:to>
                                        <p:strVal val="visible"/>
                                      </p:to>
                                    </p:set>
                                    <p:animEffect transition="in" filter="fade">
                                      <p:cBhvr>
                                        <p:cTn id="39" dur="2000"/>
                                        <p:tgtEl>
                                          <p:spTgt spid="5">
                                            <p:graphicEl>
                                              <a:dgm id="{DC0D5FF1-A1FB-4F7F-9E02-35EF43D0C546}"/>
                                            </p:graphicEl>
                                          </p:spTgt>
                                        </p:tgtEl>
                                      </p:cBhvr>
                                    </p:animEffect>
                                  </p:childTnLst>
                                </p:cTn>
                              </p:par>
                            </p:childTnLst>
                          </p:cTn>
                        </p:par>
                        <p:par>
                          <p:cTn id="40" fill="hold">
                            <p:stCondLst>
                              <p:cond delay="18000"/>
                            </p:stCondLst>
                            <p:childTnLst>
                              <p:par>
                                <p:cTn id="41" presetID="10" presetClass="entr" presetSubtype="0" fill="hold" grpId="0" nodeType="afterEffect">
                                  <p:stCondLst>
                                    <p:cond delay="0"/>
                                  </p:stCondLst>
                                  <p:childTnLst>
                                    <p:set>
                                      <p:cBhvr>
                                        <p:cTn id="42" dur="1" fill="hold">
                                          <p:stCondLst>
                                            <p:cond delay="0"/>
                                          </p:stCondLst>
                                        </p:cTn>
                                        <p:tgtEl>
                                          <p:spTgt spid="5">
                                            <p:graphicEl>
                                              <a:dgm id="{06FE35D3-24D8-46C3-B97F-9D3776AB1F20}"/>
                                            </p:graphicEl>
                                          </p:spTgt>
                                        </p:tgtEl>
                                        <p:attrNameLst>
                                          <p:attrName>style.visibility</p:attrName>
                                        </p:attrNameLst>
                                      </p:cBhvr>
                                      <p:to>
                                        <p:strVal val="visible"/>
                                      </p:to>
                                    </p:set>
                                    <p:animEffect transition="in" filter="fade">
                                      <p:cBhvr>
                                        <p:cTn id="43" dur="2000"/>
                                        <p:tgtEl>
                                          <p:spTgt spid="5">
                                            <p:graphicEl>
                                              <a:dgm id="{06FE35D3-24D8-46C3-B97F-9D3776AB1F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课程介绍</a:t>
            </a:r>
            <a:endParaRPr lang="zh-CN" altLang="en-US" dirty="0"/>
          </a:p>
        </p:txBody>
      </p:sp>
      <p:sp>
        <p:nvSpPr>
          <p:cNvPr id="10243" name="内容占位符 2"/>
          <p:cNvSpPr>
            <a:spLocks noGrp="1"/>
          </p:cNvSpPr>
          <p:nvPr>
            <p:ph idx="1"/>
          </p:nvPr>
        </p:nvSpPr>
        <p:spPr/>
        <p:txBody>
          <a:bodyPr/>
          <a:lstStyle/>
          <a:p>
            <a:r>
              <a:rPr lang="zh-CN" altLang="en-US" dirty="0" smtClean="0"/>
              <a:t>实验课程（曹西</a:t>
            </a:r>
            <a:r>
              <a:rPr lang="en-US" altLang="zh-CN" dirty="0"/>
              <a:t>-</a:t>
            </a:r>
            <a:r>
              <a:rPr lang="en-US" altLang="zh-CN" dirty="0" smtClean="0"/>
              <a:t>304</a:t>
            </a:r>
            <a:r>
              <a:rPr lang="zh-CN" altLang="en-US" dirty="0" smtClean="0"/>
              <a:t>，周一第</a:t>
            </a:r>
            <a:r>
              <a:rPr lang="en-US" altLang="zh-CN" dirty="0" smtClean="0"/>
              <a:t>11-12</a:t>
            </a:r>
            <a:r>
              <a:rPr lang="zh-CN" altLang="en-US" dirty="0" smtClean="0"/>
              <a:t>节</a:t>
            </a:r>
            <a:r>
              <a:rPr lang="en-US" altLang="zh-CN" dirty="0" smtClean="0"/>
              <a:t>[6:30-8:05]</a:t>
            </a:r>
            <a:r>
              <a:rPr lang="zh-CN" altLang="en-US" dirty="0" smtClean="0"/>
              <a:t>）</a:t>
            </a:r>
            <a:endParaRPr lang="zh-CN" altLang="en-US" dirty="0" smtClean="0"/>
          </a:p>
        </p:txBody>
      </p:sp>
      <p:graphicFrame>
        <p:nvGraphicFramePr>
          <p:cNvPr id="6" name="图示 5"/>
          <p:cNvGraphicFramePr/>
          <p:nvPr/>
        </p:nvGraphicFramePr>
        <p:xfrm>
          <a:off x="357158" y="2357430"/>
          <a:ext cx="8572528" cy="19288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课程介绍</a:t>
            </a:r>
            <a:endParaRPr lang="zh-CN" altLang="en-US" dirty="0"/>
          </a:p>
        </p:txBody>
      </p:sp>
      <p:sp>
        <p:nvSpPr>
          <p:cNvPr id="11267" name="内容占位符 2"/>
          <p:cNvSpPr>
            <a:spLocks noGrp="1"/>
          </p:cNvSpPr>
          <p:nvPr>
            <p:ph idx="1"/>
          </p:nvPr>
        </p:nvSpPr>
        <p:spPr>
          <a:xfrm>
            <a:off x="428625" y="1571625"/>
            <a:ext cx="8229600" cy="4525963"/>
          </a:xfrm>
        </p:spPr>
        <p:txBody>
          <a:bodyPr/>
          <a:lstStyle/>
          <a:p>
            <a:r>
              <a:rPr lang="zh-CN" altLang="en-US" smtClean="0"/>
              <a:t>教学方法</a:t>
            </a:r>
            <a:endParaRPr lang="en-US" altLang="zh-CN" smtClean="0"/>
          </a:p>
          <a:p>
            <a:endParaRPr lang="zh-CN" altLang="en-US" smtClean="0"/>
          </a:p>
        </p:txBody>
      </p:sp>
      <p:graphicFrame>
        <p:nvGraphicFramePr>
          <p:cNvPr id="6" name="图示 5"/>
          <p:cNvGraphicFramePr/>
          <p:nvPr/>
        </p:nvGraphicFramePr>
        <p:xfrm>
          <a:off x="928662" y="2285992"/>
          <a:ext cx="4857784" cy="35719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magic"/>
          <p:cNvPicPr>
            <a:picLocks noChangeAspect="1" noChangeArrowheads="1"/>
          </p:cNvPicPr>
          <p:nvPr/>
        </p:nvPicPr>
        <p:blipFill>
          <a:blip r:embed="rId1" cstate="print"/>
          <a:srcRect/>
          <a:stretch>
            <a:fillRect/>
          </a:stretch>
        </p:blipFill>
        <p:spPr bwMode="auto">
          <a:xfrm>
            <a:off x="0" y="0"/>
            <a:ext cx="127000" cy="127000"/>
          </a:xfrm>
          <a:prstGeom prst="rect">
            <a:avLst/>
          </a:prstGeom>
          <a:noFill/>
          <a:ln w="9525">
            <a:noFill/>
            <a:miter lim="800000"/>
            <a:headEnd/>
            <a:tailEnd/>
          </a:ln>
        </p:spPr>
      </p:pic>
      <p:sp>
        <p:nvSpPr>
          <p:cNvPr id="6147" name="Rectangle 2"/>
          <p:cNvSpPr>
            <a:spLocks noGrp="1" noChangeArrowheads="1"/>
          </p:cNvSpPr>
          <p:nvPr>
            <p:ph type="title"/>
          </p:nvPr>
        </p:nvSpPr>
        <p:spPr/>
        <p:txBody>
          <a:bodyPr/>
          <a:lstStyle/>
          <a:p>
            <a:pPr>
              <a:defRPr/>
            </a:pPr>
            <a:r>
              <a:rPr lang="zh-CN" altLang="en-US" dirty="0" smtClean="0"/>
              <a:t>课程介绍</a:t>
            </a:r>
            <a:endParaRPr lang="zh-CN" altLang="en-US" dirty="0" smtClean="0"/>
          </a:p>
        </p:txBody>
      </p:sp>
      <p:sp>
        <p:nvSpPr>
          <p:cNvPr id="12292" name="Rectangle 3"/>
          <p:cNvSpPr>
            <a:spLocks noGrp="1" noChangeArrowheads="1"/>
          </p:cNvSpPr>
          <p:nvPr>
            <p:ph idx="1"/>
          </p:nvPr>
        </p:nvSpPr>
        <p:spPr>
          <a:xfrm>
            <a:off x="457200" y="1600200"/>
            <a:ext cx="7900988" cy="4829175"/>
          </a:xfrm>
        </p:spPr>
        <p:txBody>
          <a:bodyPr/>
          <a:lstStyle/>
          <a:p>
            <a:r>
              <a:rPr lang="zh-CN" altLang="en-US" dirty="0" smtClean="0"/>
              <a:t>我的工作</a:t>
            </a:r>
            <a:endParaRPr lang="en-US" altLang="zh-CN" dirty="0" smtClean="0"/>
          </a:p>
          <a:p>
            <a:pPr lvl="1"/>
            <a:r>
              <a:rPr lang="zh-CN" altLang="en-US" sz="2000" dirty="0" smtClean="0"/>
              <a:t>介绍数字音乐产业趋势与研究热点</a:t>
            </a:r>
            <a:endParaRPr lang="en-US" altLang="zh-CN" sz="2000" dirty="0" smtClean="0"/>
          </a:p>
          <a:p>
            <a:pPr lvl="1"/>
            <a:r>
              <a:rPr lang="zh-CN" altLang="en-US" sz="2000" dirty="0" smtClean="0"/>
              <a:t>选炼研究课题</a:t>
            </a:r>
            <a:endParaRPr lang="en-US" altLang="zh-CN" sz="2000" dirty="0" smtClean="0"/>
          </a:p>
          <a:p>
            <a:pPr lvl="1"/>
            <a:r>
              <a:rPr lang="zh-CN" altLang="en-US" sz="2000" dirty="0" smtClean="0"/>
              <a:t>关键技术介绍</a:t>
            </a:r>
            <a:endParaRPr lang="en-US" altLang="zh-CN" sz="2000" dirty="0" smtClean="0"/>
          </a:p>
          <a:p>
            <a:pPr lvl="1"/>
            <a:r>
              <a:rPr lang="zh-CN" altLang="en-US" sz="2000" dirty="0" smtClean="0"/>
              <a:t>师生互动：组队、选题、开题报告、研究进展、成果展示</a:t>
            </a:r>
            <a:endParaRPr lang="en-US" altLang="zh-CN" sz="2000" dirty="0" smtClean="0"/>
          </a:p>
          <a:p>
            <a:pPr lvl="1"/>
            <a:r>
              <a:rPr lang="zh-CN" altLang="en-US" sz="2000" dirty="0" smtClean="0"/>
              <a:t>课程总结</a:t>
            </a:r>
            <a:endParaRPr lang="en-US" altLang="zh-CN" sz="2000" dirty="0" smtClean="0"/>
          </a:p>
          <a:p>
            <a:r>
              <a:rPr lang="zh-CN" altLang="en-US" dirty="0" smtClean="0"/>
              <a:t>大家的工作</a:t>
            </a:r>
            <a:endParaRPr lang="en-US" altLang="zh-CN" dirty="0" smtClean="0"/>
          </a:p>
          <a:p>
            <a:pPr lvl="1"/>
            <a:r>
              <a:rPr lang="zh-CN" altLang="en-US" sz="2000" dirty="0" smtClean="0"/>
              <a:t>组成研究团队</a:t>
            </a:r>
            <a:r>
              <a:rPr lang="zh-CN" altLang="en-US" sz="2000" dirty="0"/>
              <a:t>，</a:t>
            </a:r>
            <a:r>
              <a:rPr lang="zh-CN" altLang="en-US" sz="2000" dirty="0" smtClean="0"/>
              <a:t>抢占式自主选题</a:t>
            </a:r>
            <a:endParaRPr lang="en-US" altLang="zh-CN" sz="2000" dirty="0" smtClean="0"/>
          </a:p>
          <a:p>
            <a:pPr lvl="1"/>
            <a:r>
              <a:rPr lang="zh-CN" altLang="en-US" sz="2000" dirty="0" smtClean="0"/>
              <a:t>研究课题基线方案选择与探索创新</a:t>
            </a:r>
            <a:endParaRPr lang="en-US" altLang="zh-CN" sz="2000" dirty="0" smtClean="0"/>
          </a:p>
          <a:p>
            <a:pPr lvl="1"/>
            <a:r>
              <a:rPr lang="zh-CN" altLang="en-US" sz="2000" dirty="0" smtClean="0"/>
              <a:t>开题报告与进展汇报</a:t>
            </a:r>
            <a:endParaRPr lang="en-US" altLang="zh-CN" sz="2000" dirty="0" smtClean="0"/>
          </a:p>
          <a:p>
            <a:pPr lvl="1"/>
            <a:r>
              <a:rPr lang="zh-CN" altLang="en-US" sz="2000" dirty="0" smtClean="0"/>
              <a:t>具体实现与文档撰写</a:t>
            </a:r>
            <a:endParaRPr lang="en-US" altLang="zh-CN" sz="2000" dirty="0" smtClean="0"/>
          </a:p>
          <a:p>
            <a:pPr lvl="1"/>
            <a:r>
              <a:rPr lang="zh-CN" altLang="en-US" sz="2000" dirty="0" smtClean="0"/>
              <a:t>项目成果展示与总结</a:t>
            </a:r>
            <a:endParaRPr lang="en-US" altLang="zh-CN" sz="2000" dirty="0" smtClean="0"/>
          </a:p>
        </p:txBody>
      </p:sp>
    </p:spTree>
  </p:cSld>
  <p:clrMapOvr>
    <a:masterClrMapping/>
  </p:clrMapOvr>
  <p:transition advTm="75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magic"/>
          <p:cNvPicPr>
            <a:picLocks noChangeAspect="1" noChangeArrowheads="1"/>
          </p:cNvPicPr>
          <p:nvPr/>
        </p:nvPicPr>
        <p:blipFill>
          <a:blip r:embed="rId1" cstate="print"/>
          <a:srcRect/>
          <a:stretch>
            <a:fillRect/>
          </a:stretch>
        </p:blipFill>
        <p:spPr bwMode="auto">
          <a:xfrm>
            <a:off x="0" y="0"/>
            <a:ext cx="127000" cy="127000"/>
          </a:xfrm>
          <a:prstGeom prst="rect">
            <a:avLst/>
          </a:prstGeom>
          <a:noFill/>
          <a:ln w="9525">
            <a:noFill/>
            <a:miter lim="800000"/>
            <a:headEnd/>
            <a:tailEnd/>
          </a:ln>
        </p:spPr>
      </p:pic>
      <p:sp>
        <p:nvSpPr>
          <p:cNvPr id="10243" name="Rectangle 2"/>
          <p:cNvSpPr>
            <a:spLocks noGrp="1" noChangeArrowheads="1"/>
          </p:cNvSpPr>
          <p:nvPr>
            <p:ph type="title"/>
          </p:nvPr>
        </p:nvSpPr>
        <p:spPr/>
        <p:txBody>
          <a:bodyPr/>
          <a:lstStyle/>
          <a:p>
            <a:pPr>
              <a:defRPr/>
            </a:pPr>
            <a:r>
              <a:rPr lang="zh-CN" altLang="en-US" dirty="0" smtClean="0"/>
              <a:t>课程介绍</a:t>
            </a:r>
            <a:endParaRPr lang="zh-CN" altLang="en-US" dirty="0" smtClean="0"/>
          </a:p>
        </p:txBody>
      </p:sp>
      <p:sp>
        <p:nvSpPr>
          <p:cNvPr id="14340" name="Rectangle 3"/>
          <p:cNvSpPr>
            <a:spLocks noGrp="1" noChangeArrowheads="1"/>
          </p:cNvSpPr>
          <p:nvPr>
            <p:ph idx="1"/>
          </p:nvPr>
        </p:nvSpPr>
        <p:spPr/>
        <p:txBody>
          <a:bodyPr/>
          <a:lstStyle/>
          <a:p>
            <a:r>
              <a:rPr lang="zh-CN" altLang="en-US" dirty="0" smtClean="0"/>
              <a:t>相关资料</a:t>
            </a:r>
            <a:endParaRPr lang="en-US" altLang="zh-CN" dirty="0" smtClean="0"/>
          </a:p>
          <a:p>
            <a:pPr lvl="1"/>
            <a:r>
              <a:rPr lang="zh-CN" altLang="en-US" dirty="0" smtClean="0"/>
              <a:t>网站</a:t>
            </a:r>
            <a:endParaRPr lang="zh-CN" altLang="en-US" dirty="0" smtClean="0"/>
          </a:p>
          <a:p>
            <a:pPr lvl="2"/>
            <a:r>
              <a:rPr lang="zh-CN" altLang="en-US" dirty="0" smtClean="0"/>
              <a:t>包含内容：</a:t>
            </a:r>
            <a:endParaRPr lang="zh-CN" altLang="en-US" dirty="0" smtClean="0"/>
          </a:p>
          <a:p>
            <a:pPr lvl="2"/>
            <a:r>
              <a:rPr lang="zh-CN" altLang="en-US" dirty="0" smtClean="0"/>
              <a:t>课程讲义</a:t>
            </a:r>
            <a:endParaRPr lang="zh-CN" altLang="en-US" dirty="0" smtClean="0"/>
          </a:p>
          <a:p>
            <a:pPr lvl="2"/>
            <a:r>
              <a:rPr lang="en-US" altLang="zh-CN" dirty="0" smtClean="0"/>
              <a:t>DEMO</a:t>
            </a:r>
            <a:endParaRPr lang="en-US" altLang="zh-CN" dirty="0" smtClean="0"/>
          </a:p>
          <a:p>
            <a:pPr lvl="2"/>
            <a:r>
              <a:rPr lang="zh-CN" altLang="en-US" dirty="0" smtClean="0"/>
              <a:t>参考文献</a:t>
            </a:r>
            <a:endParaRPr lang="en-US" altLang="zh-CN" dirty="0" smtClean="0"/>
          </a:p>
        </p:txBody>
      </p:sp>
    </p:spTree>
    <p:custDataLst>
      <p:tags r:id="rId2"/>
    </p:custDataLst>
  </p:cSld>
  <p:clrMapOvr>
    <a:masterClrMapping/>
  </p:clrMapOvr>
  <p:transition advTm="2594"/>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defRPr/>
            </a:pPr>
            <a:r>
              <a:rPr lang="zh-CN" altLang="en-US" dirty="0" smtClean="0"/>
              <a:t>课程介绍</a:t>
            </a:r>
            <a:endParaRPr lang="zh-CN" altLang="en-US" dirty="0" smtClean="0"/>
          </a:p>
        </p:txBody>
      </p:sp>
      <p:sp>
        <p:nvSpPr>
          <p:cNvPr id="15363" name="Rectangle 3"/>
          <p:cNvSpPr>
            <a:spLocks noGrp="1" noChangeArrowheads="1"/>
          </p:cNvSpPr>
          <p:nvPr>
            <p:ph idx="1"/>
          </p:nvPr>
        </p:nvSpPr>
        <p:spPr>
          <a:xfrm>
            <a:off x="457200" y="1600200"/>
            <a:ext cx="7931224" cy="4525963"/>
          </a:xfrm>
        </p:spPr>
        <p:txBody>
          <a:bodyPr/>
          <a:lstStyle/>
          <a:p>
            <a:r>
              <a:rPr lang="zh-CN" altLang="en-US" dirty="0" smtClean="0"/>
              <a:t>参考文献</a:t>
            </a:r>
            <a:endParaRPr lang="en-US" altLang="zh-CN" dirty="0" smtClean="0"/>
          </a:p>
          <a:p>
            <a:pPr>
              <a:buClr>
                <a:srgbClr val="FFFF00"/>
              </a:buClr>
            </a:pPr>
            <a:r>
              <a:rPr lang="en-US" altLang="zh-CN" sz="1800" dirty="0" smtClean="0"/>
              <a:t>Columbia University, </a:t>
            </a:r>
            <a:r>
              <a:rPr lang="en-US" altLang="zh-CN" sz="1800" i="1" dirty="0">
                <a:latin typeface="Times New Roman" panose="02020503050405090304" pitchFamily="18" charset="0"/>
                <a:cs typeface="Times New Roman" panose="02020503050405090304" pitchFamily="18" charset="0"/>
              </a:rPr>
              <a:t>Music Signal Processing, http://www.ee.columbia.edu/~dpwe/e4896/</a:t>
            </a:r>
            <a:endParaRPr lang="en-US" altLang="zh-CN" sz="1800" i="1" dirty="0">
              <a:latin typeface="Times New Roman" panose="02020503050405090304" pitchFamily="18" charset="0"/>
              <a:cs typeface="Times New Roman" panose="02020503050405090304" pitchFamily="18" charset="0"/>
            </a:endParaRPr>
          </a:p>
          <a:p>
            <a:pPr>
              <a:buClr>
                <a:srgbClr val="FFFF00"/>
              </a:buClr>
            </a:pPr>
            <a:r>
              <a:rPr lang="en-US" altLang="zh-CN" sz="1800" dirty="0" smtClean="0"/>
              <a:t>MIT</a:t>
            </a:r>
            <a:r>
              <a:rPr lang="en-US" altLang="zh-CN" sz="1800" dirty="0"/>
              <a:t>, </a:t>
            </a:r>
            <a:r>
              <a:rPr lang="en-US" altLang="zh-CN" sz="1800" i="1" dirty="0">
                <a:latin typeface="Times New Roman" panose="02020503050405090304" pitchFamily="18" charset="0"/>
                <a:cs typeface="Times New Roman" panose="02020503050405090304" pitchFamily="18" charset="0"/>
              </a:rPr>
              <a:t>The Computer Music Tutorial by Curtis Roads, 1996</a:t>
            </a:r>
            <a:endParaRPr lang="en-US" altLang="zh-CN" sz="1800" i="1" dirty="0">
              <a:latin typeface="Times New Roman" panose="02020503050405090304" pitchFamily="18" charset="0"/>
              <a:cs typeface="Times New Roman" panose="02020503050405090304" pitchFamily="18" charset="0"/>
            </a:endParaRPr>
          </a:p>
          <a:p>
            <a:pPr>
              <a:buClr>
                <a:srgbClr val="FFFF00"/>
              </a:buClr>
            </a:pPr>
            <a:r>
              <a:rPr lang="en-US" altLang="zh-CN" sz="1800" dirty="0" smtClean="0"/>
              <a:t>                                                                             </a:t>
            </a:r>
            <a:endParaRPr lang="en-US" altLang="zh-CN" sz="1800" dirty="0"/>
          </a:p>
          <a:p>
            <a:pPr>
              <a:buFontTx/>
              <a:buNone/>
            </a:pPr>
            <a:endParaRPr lang="en-US" altLang="zh-CN" dirty="0" smtClean="0"/>
          </a:p>
        </p:txBody>
      </p:sp>
      <p:pic>
        <p:nvPicPr>
          <p:cNvPr id="15364" name="Picture 5" descr="magic"/>
          <p:cNvPicPr>
            <a:picLocks noChangeAspect="1" noChangeArrowheads="1"/>
          </p:cNvPicPr>
          <p:nvPr/>
        </p:nvPicPr>
        <p:blipFill>
          <a:blip r:embed="rId1" cstate="print"/>
          <a:srcRect/>
          <a:stretch>
            <a:fillRect/>
          </a:stretch>
        </p:blipFill>
        <p:spPr bwMode="auto">
          <a:xfrm>
            <a:off x="0" y="0"/>
            <a:ext cx="127000" cy="127000"/>
          </a:xfrm>
          <a:prstGeom prst="rect">
            <a:avLst/>
          </a:prstGeom>
          <a:noFill/>
          <a:ln w="9525">
            <a:noFill/>
            <a:miter lim="800000"/>
            <a:headEnd/>
            <a:tailEnd/>
          </a:ln>
        </p:spPr>
      </p:pic>
      <p:pic>
        <p:nvPicPr>
          <p:cNvPr id="7" name="Picture 5" descr="roa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3996792"/>
            <a:ext cx="1708150" cy="1981200"/>
          </a:xfrm>
          <a:prstGeom prst="rect">
            <a:avLst/>
          </a:prstGeom>
          <a:noFill/>
          <a:ln w="76200" cmpd="tri">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descr="DAFX 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933056"/>
            <a:ext cx="1370492" cy="2000920"/>
          </a:xfrm>
          <a:prstGeom prst="rect">
            <a:avLst/>
          </a:prstGeom>
          <a:noFill/>
          <a:ln w="76200" cmpd="tri">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advTm="344"/>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zh-CN" altLang="en-US" dirty="0" smtClean="0"/>
              <a:t>课程介绍</a:t>
            </a:r>
            <a:endParaRPr lang="zh-CN" altLang="en-US" dirty="0" smtClean="0"/>
          </a:p>
        </p:txBody>
      </p:sp>
      <p:sp>
        <p:nvSpPr>
          <p:cNvPr id="16387" name="Rectangle 3"/>
          <p:cNvSpPr>
            <a:spLocks noGrp="1" noChangeArrowheads="1"/>
          </p:cNvSpPr>
          <p:nvPr>
            <p:ph idx="1"/>
          </p:nvPr>
        </p:nvSpPr>
        <p:spPr>
          <a:xfrm>
            <a:off x="357158" y="1285860"/>
            <a:ext cx="8786842" cy="5072098"/>
          </a:xfrm>
        </p:spPr>
        <p:txBody>
          <a:bodyPr/>
          <a:lstStyle/>
          <a:p>
            <a:r>
              <a:rPr lang="zh-CN" altLang="en-US" smtClean="0"/>
              <a:t>相关帮助</a:t>
            </a:r>
            <a:endParaRPr lang="en-US" altLang="zh-CN" dirty="0" smtClean="0"/>
          </a:p>
          <a:p>
            <a:pPr lvl="1"/>
            <a:r>
              <a:rPr lang="zh-CN" altLang="en-US" dirty="0" smtClean="0"/>
              <a:t>我的联系方式</a:t>
            </a:r>
            <a:r>
              <a:rPr lang="en-US" altLang="zh-CN" dirty="0" smtClean="0"/>
              <a:t>:</a:t>
            </a:r>
            <a:endParaRPr lang="en-US" altLang="zh-CN" dirty="0" smtClean="0"/>
          </a:p>
          <a:p>
            <a:pPr lvl="2"/>
            <a:r>
              <a:rPr lang="en-US" altLang="zh-CN" dirty="0" smtClean="0">
                <a:hlinkClick r:id="rId1"/>
              </a:rPr>
              <a:t>jshao@zju.edu.cn</a:t>
            </a:r>
            <a:endParaRPr lang="en-US" altLang="zh-CN" dirty="0" smtClean="0"/>
          </a:p>
          <a:p>
            <a:pPr lvl="2"/>
            <a:r>
              <a:rPr lang="en-US" altLang="zh-CN" dirty="0" smtClean="0"/>
              <a:t>15868152229</a:t>
            </a:r>
            <a:r>
              <a:rPr lang="zh-CN" altLang="en-US" dirty="0" smtClean="0"/>
              <a:t>，工商楼</a:t>
            </a:r>
            <a:r>
              <a:rPr lang="en-US" altLang="zh-CN" dirty="0" smtClean="0"/>
              <a:t>219</a:t>
            </a:r>
            <a:endParaRPr lang="en-US" altLang="zh-CN" dirty="0" smtClean="0"/>
          </a:p>
          <a:p>
            <a:pPr lvl="2"/>
            <a:endParaRPr lang="zh-CN" altLang="en-US" sz="1800" dirty="0" smtClean="0"/>
          </a:p>
        </p:txBody>
      </p:sp>
      <p:pic>
        <p:nvPicPr>
          <p:cNvPr id="16388" name="Picture 4" descr="magic"/>
          <p:cNvPicPr>
            <a:picLocks noChangeAspect="1" noChangeArrowheads="1"/>
          </p:cNvPicPr>
          <p:nvPr/>
        </p:nvPicPr>
        <p:blipFill>
          <a:blip r:embed="rId2" cstate="print"/>
          <a:srcRect/>
          <a:stretch>
            <a:fillRect/>
          </a:stretch>
        </p:blipFill>
        <p:spPr bwMode="auto">
          <a:xfrm>
            <a:off x="0" y="0"/>
            <a:ext cx="127000" cy="127000"/>
          </a:xfrm>
          <a:prstGeom prst="rect">
            <a:avLst/>
          </a:prstGeom>
          <a:noFill/>
          <a:ln w="9525">
            <a:noFill/>
            <a:miter lim="800000"/>
            <a:headEnd/>
            <a:tailEnd/>
          </a:ln>
        </p:spPr>
      </p:pic>
    </p:spTree>
  </p:cSld>
  <p:clrMapOvr>
    <a:masterClrMapping/>
  </p:clrMapOvr>
  <p:transition advTm="1656"/>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提纲</a:t>
            </a:r>
            <a:endParaRPr lang="zh-CN" altLang="en-US" dirty="0"/>
          </a:p>
        </p:txBody>
      </p:sp>
      <p:sp>
        <p:nvSpPr>
          <p:cNvPr id="17412" name="Arc 6"/>
          <p:cNvSpPr/>
          <p:nvPr/>
        </p:nvSpPr>
        <p:spPr bwMode="auto">
          <a:xfrm>
            <a:off x="1928813" y="1428750"/>
            <a:ext cx="2438400" cy="4430713"/>
          </a:xfrm>
          <a:custGeom>
            <a:avLst/>
            <a:gdLst>
              <a:gd name="T0" fmla="*/ 827363 w 21600"/>
              <a:gd name="T1" fmla="*/ 0 h 41163"/>
              <a:gd name="T2" fmla="*/ 639064 w 21600"/>
              <a:gd name="T3" fmla="*/ 4430713 h 41163"/>
              <a:gd name="T4" fmla="*/ 0 w 21600"/>
              <a:gd name="T5" fmla="*/ 2186994 h 41163"/>
              <a:gd name="T6" fmla="*/ 0 60000 65536"/>
              <a:gd name="T7" fmla="*/ 0 60000 65536"/>
              <a:gd name="T8" fmla="*/ 0 60000 65536"/>
              <a:gd name="T9" fmla="*/ 0 w 21600"/>
              <a:gd name="T10" fmla="*/ 0 h 41163"/>
              <a:gd name="T11" fmla="*/ 21600 w 21600"/>
              <a:gd name="T12" fmla="*/ 41163 h 41163"/>
            </a:gdLst>
            <a:ahLst/>
            <a:cxnLst>
              <a:cxn ang="T6">
                <a:pos x="T0" y="T1"/>
              </a:cxn>
              <a:cxn ang="T7">
                <a:pos x="T2" y="T3"/>
              </a:cxn>
              <a:cxn ang="T8">
                <a:pos x="T4" y="T5"/>
              </a:cxn>
            </a:cxnLst>
            <a:rect l="T9" t="T10" r="T11" b="T12"/>
            <a:pathLst>
              <a:path w="21600" h="41163" fill="none" extrusionOk="0">
                <a:moveTo>
                  <a:pt x="7329" y="-1"/>
                </a:moveTo>
                <a:cubicBezTo>
                  <a:pt x="15892" y="3088"/>
                  <a:pt x="21600" y="11214"/>
                  <a:pt x="21600" y="20318"/>
                </a:cubicBezTo>
                <a:cubicBezTo>
                  <a:pt x="21600" y="30067"/>
                  <a:pt x="15069" y="38607"/>
                  <a:pt x="5660" y="41162"/>
                </a:cubicBezTo>
              </a:path>
              <a:path w="21600" h="41163" stroke="0" extrusionOk="0">
                <a:moveTo>
                  <a:pt x="7329" y="-1"/>
                </a:moveTo>
                <a:cubicBezTo>
                  <a:pt x="15892" y="3088"/>
                  <a:pt x="21600" y="11214"/>
                  <a:pt x="21600" y="20318"/>
                </a:cubicBezTo>
                <a:cubicBezTo>
                  <a:pt x="21600" y="30067"/>
                  <a:pt x="15069" y="38607"/>
                  <a:pt x="5660" y="41162"/>
                </a:cubicBezTo>
                <a:lnTo>
                  <a:pt x="0" y="20318"/>
                </a:lnTo>
                <a:close/>
              </a:path>
            </a:pathLst>
          </a:custGeom>
          <a:noFill/>
          <a:ln w="28575">
            <a:solidFill>
              <a:schemeClr val="hlink"/>
            </a:solidFill>
            <a:prstDash val="sysDot"/>
            <a:round/>
          </a:ln>
        </p:spPr>
        <p:txBody>
          <a:bodyPr wrap="none" anchor="ctr"/>
          <a:lstStyle/>
          <a:p>
            <a:endParaRPr lang="zh-CN" altLang="en-US"/>
          </a:p>
        </p:txBody>
      </p:sp>
      <p:sp>
        <p:nvSpPr>
          <p:cNvPr id="7" name="Oval 7">
            <a:hlinkClick r:id="rId1" action="ppaction://hlinksldjump"/>
          </p:cNvPr>
          <p:cNvSpPr>
            <a:spLocks noChangeAspect="1" noChangeArrowheads="1"/>
          </p:cNvSpPr>
          <p:nvPr/>
        </p:nvSpPr>
        <p:spPr bwMode="auto">
          <a:xfrm>
            <a:off x="3148013" y="1512888"/>
            <a:ext cx="481012"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lumMod val="75000"/>
                  </a:schemeClr>
                </a:solidFill>
                <a:effectLst>
                  <a:outerShdw blurRad="38100" dist="38100" dir="2700000" algn="tl">
                    <a:srgbClr val="000000"/>
                  </a:outerShdw>
                </a:effectLst>
                <a:ea typeface="宋体" charset="-122"/>
              </a:rPr>
              <a:t>1</a:t>
            </a:r>
            <a:endParaRPr lang="en-US" altLang="zh-CN" sz="3200" dirty="0">
              <a:solidFill>
                <a:schemeClr val="bg1">
                  <a:lumMod val="75000"/>
                </a:schemeClr>
              </a:solidFill>
              <a:effectLst>
                <a:outerShdw blurRad="38100" dist="38100" dir="2700000" algn="tl">
                  <a:srgbClr val="000000"/>
                </a:outerShdw>
              </a:effectLst>
              <a:ea typeface="宋体" charset="-122"/>
            </a:endParaRPr>
          </a:p>
        </p:txBody>
      </p:sp>
      <p:sp>
        <p:nvSpPr>
          <p:cNvPr id="8" name="Oval 8">
            <a:hlinkClick r:id="rId1" action="ppaction://hlinksldjump"/>
          </p:cNvPr>
          <p:cNvSpPr>
            <a:spLocks noChangeAspect="1" noChangeArrowheads="1"/>
          </p:cNvSpPr>
          <p:nvPr/>
        </p:nvSpPr>
        <p:spPr bwMode="auto">
          <a:xfrm>
            <a:off x="4083050" y="2928938"/>
            <a:ext cx="482600"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solidFill>
                <a:effectLst>
                  <a:outerShdw blurRad="38100" dist="38100" dir="2700000" algn="tl">
                    <a:srgbClr val="000000"/>
                  </a:outerShdw>
                </a:effectLst>
                <a:ea typeface="宋体" charset="-122"/>
              </a:rPr>
              <a:t>2</a:t>
            </a:r>
            <a:endParaRPr lang="en-US" altLang="zh-CN" sz="3200" dirty="0">
              <a:solidFill>
                <a:schemeClr val="bg1"/>
              </a:solidFill>
              <a:effectLst>
                <a:outerShdw blurRad="38100" dist="38100" dir="2700000" algn="tl">
                  <a:srgbClr val="000000"/>
                </a:outerShdw>
              </a:effectLst>
              <a:ea typeface="宋体" charset="-122"/>
            </a:endParaRPr>
          </a:p>
        </p:txBody>
      </p:sp>
      <p:sp>
        <p:nvSpPr>
          <p:cNvPr id="10" name="Rectangle 11"/>
          <p:cNvSpPr>
            <a:spLocks noChangeArrowheads="1"/>
          </p:cNvSpPr>
          <p:nvPr/>
        </p:nvSpPr>
        <p:spPr bwMode="auto">
          <a:xfrm>
            <a:off x="4514850" y="2928938"/>
            <a:ext cx="4629150" cy="584200"/>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3200" b="1" dirty="0">
                <a:effectLst>
                  <a:outerShdw blurRad="38100" dist="38100" dir="2700000" algn="tl">
                    <a:srgbClr val="000000">
                      <a:alpha val="43137"/>
                    </a:srgbClr>
                  </a:outerShdw>
                </a:effectLst>
                <a:latin typeface="楷体_GB2312" pitchFamily="49" charset="-122"/>
                <a:ea typeface="楷体_GB2312" pitchFamily="49" charset="-122"/>
              </a:rPr>
              <a:t>产业趋势与研究热点</a:t>
            </a:r>
            <a:endParaRPr lang="zh-CN" altLang="en-US" sz="3200" b="1" dirty="0">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1" name="Rectangle 12">
            <a:hlinkClick r:id="rId2" action="ppaction://hlinksldjump"/>
          </p:cNvPr>
          <p:cNvSpPr>
            <a:spLocks noChangeArrowheads="1"/>
          </p:cNvSpPr>
          <p:nvPr/>
        </p:nvSpPr>
        <p:spPr bwMode="auto">
          <a:xfrm>
            <a:off x="3795713" y="1512888"/>
            <a:ext cx="4103687" cy="584200"/>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32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rPr>
              <a:t>课程介绍</a:t>
            </a:r>
            <a:endParaRPr lang="zh-CN" altLang="en-US" sz="32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3" name="Oval 14">
            <a:hlinkClick r:id="rId1" action="ppaction://hlinksldjump"/>
          </p:cNvPr>
          <p:cNvSpPr>
            <a:spLocks noChangeAspect="1" noChangeArrowheads="1"/>
          </p:cNvSpPr>
          <p:nvPr/>
        </p:nvSpPr>
        <p:spPr bwMode="auto">
          <a:xfrm>
            <a:off x="3929063" y="4357688"/>
            <a:ext cx="482600"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lumMod val="75000"/>
                  </a:schemeClr>
                </a:solidFill>
                <a:effectLst>
                  <a:outerShdw blurRad="38100" dist="38100" dir="2700000" algn="tl">
                    <a:srgbClr val="000000"/>
                  </a:outerShdw>
                </a:effectLst>
                <a:ea typeface="宋体" charset="-122"/>
              </a:rPr>
              <a:t>3</a:t>
            </a:r>
            <a:endParaRPr lang="en-US" altLang="zh-CN" sz="3200" dirty="0">
              <a:solidFill>
                <a:schemeClr val="bg1">
                  <a:lumMod val="75000"/>
                </a:schemeClr>
              </a:solidFill>
              <a:effectLst>
                <a:outerShdw blurRad="38100" dist="38100" dir="2700000" algn="tl">
                  <a:srgbClr val="000000"/>
                </a:outerShdw>
              </a:effectLst>
              <a:ea typeface="宋体" charset="-122"/>
            </a:endParaRPr>
          </a:p>
        </p:txBody>
      </p:sp>
      <p:sp>
        <p:nvSpPr>
          <p:cNvPr id="14" name="Rectangle 19"/>
          <p:cNvSpPr>
            <a:spLocks noChangeArrowheads="1"/>
          </p:cNvSpPr>
          <p:nvPr/>
        </p:nvSpPr>
        <p:spPr bwMode="auto">
          <a:xfrm>
            <a:off x="4433888" y="4357688"/>
            <a:ext cx="3998912" cy="519112"/>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28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rPr>
              <a:t>分组选题</a:t>
            </a:r>
            <a:endParaRPr lang="zh-CN" altLang="en-US" sz="28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17419" name="图片 24" descr="earth-final.gif"/>
          <p:cNvPicPr>
            <a:picLocks noChangeAspect="1"/>
          </p:cNvPicPr>
          <p:nvPr/>
        </p:nvPicPr>
        <p:blipFill>
          <a:blip r:embed="rId3" cstate="print"/>
          <a:srcRect/>
          <a:stretch>
            <a:fillRect/>
          </a:stretch>
        </p:blipFill>
        <p:spPr bwMode="auto">
          <a:xfrm>
            <a:off x="0" y="1857375"/>
            <a:ext cx="3767138" cy="377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4"/>
          <p:cNvSpPr>
            <a:spLocks noGrp="1"/>
          </p:cNvSpPr>
          <p:nvPr>
            <p:ph type="body" idx="1"/>
          </p:nvPr>
        </p:nvSpPr>
        <p:spPr>
          <a:xfrm>
            <a:off x="467544" y="2132856"/>
            <a:ext cx="3102131" cy="1077218"/>
          </a:xfr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spcBef>
                <a:spcPct val="0"/>
              </a:spcBef>
              <a:defRPr/>
            </a:pPr>
            <a:r>
              <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如何制作音乐？</a:t>
            </a:r>
            <a:endParaRPr lang="en-US" altLang="zh-CN"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a:p>
            <a:pPr>
              <a:spcBef>
                <a:spcPct val="0"/>
              </a:spcBef>
              <a:defRPr/>
            </a:pPr>
            <a:r>
              <a:rPr lang="en-US" altLang="zh-CN"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a:t>
            </a:r>
            <a:r>
              <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音乐合成</a:t>
            </a:r>
            <a:endPar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p:txBody>
      </p:sp>
      <p:pic>
        <p:nvPicPr>
          <p:cNvPr id="21508" name="图片 3" descr="2007,01,30,10,49,19,1553.jpg"/>
          <p:cNvPicPr>
            <a:picLocks noChangeAspect="1"/>
          </p:cNvPicPr>
          <p:nvPr/>
        </p:nvPicPr>
        <p:blipFill>
          <a:blip r:embed="rId1" cstate="print"/>
          <a:srcRect/>
          <a:stretch>
            <a:fillRect/>
          </a:stretch>
        </p:blipFill>
        <p:spPr bwMode="auto">
          <a:xfrm>
            <a:off x="3563888" y="908720"/>
            <a:ext cx="3694112" cy="5200650"/>
          </a:xfrm>
          <a:prstGeom prst="rect">
            <a:avLst/>
          </a:prstGeom>
          <a:noFill/>
          <a:ln w="9525">
            <a:noFill/>
            <a:miter lim="800000"/>
            <a:headEnd/>
            <a:tailEnd/>
          </a:ln>
        </p:spPr>
      </p:pic>
      <p:sp>
        <p:nvSpPr>
          <p:cNvPr id="6" name="竖卷形 5"/>
          <p:cNvSpPr/>
          <p:nvPr/>
        </p:nvSpPr>
        <p:spPr>
          <a:xfrm>
            <a:off x="500034" y="857232"/>
            <a:ext cx="1500198" cy="128588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42910" y="1214422"/>
            <a:ext cx="1285884" cy="707886"/>
          </a:xfrm>
          <a:prstGeom prst="rect">
            <a:avLst/>
          </a:prstGeom>
          <a:noFill/>
        </p:spPr>
        <p:txBody>
          <a:bodyPr wrap="square" lIns="91440" tIns="45720" rIns="91440" bIns="45720">
            <a:spAutoFit/>
          </a:bodyPr>
          <a:lstStyle/>
          <a:p>
            <a:pPr algn="ctr"/>
            <a:r>
              <a:rPr lang="en-US" altLang="zh-CN"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zh-CN" alt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1+#ppt_w/2"/>
                                          </p:val>
                                        </p:tav>
                                        <p:tav tm="100000">
                                          <p:val>
                                            <p:strVal val="#ppt_x"/>
                                          </p:val>
                                        </p:tav>
                                      </p:tavLst>
                                    </p:anim>
                                    <p:anim calcmode="lin" valueType="num">
                                      <p:cBhvr additive="base">
                                        <p:cTn id="8"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mtClean="0"/>
              <a:t>数字音乐产业链与发展趋势</a:t>
            </a:r>
            <a:endParaRPr lang="zh-CN" altLang="en-US" dirty="0"/>
          </a:p>
        </p:txBody>
      </p:sp>
      <p:graphicFrame>
        <p:nvGraphicFramePr>
          <p:cNvPr id="6" name="内容占位符 5"/>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云形标注 6"/>
          <p:cNvSpPr/>
          <p:nvPr/>
        </p:nvSpPr>
        <p:spPr>
          <a:xfrm>
            <a:off x="428625" y="2000250"/>
            <a:ext cx="2286000" cy="1785938"/>
          </a:xfrm>
          <a:prstGeom prst="cloudCallout">
            <a:avLst>
              <a:gd name="adj1" fmla="val 46675"/>
              <a:gd name="adj2" fmla="val 90011"/>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dirty="0"/>
              <a:t>大众化创作：编曲、合成、混音</a:t>
            </a:r>
            <a:endParaRPr lang="en-US" altLang="zh-CN" dirty="0"/>
          </a:p>
        </p:txBody>
      </p:sp>
      <p:sp>
        <p:nvSpPr>
          <p:cNvPr id="8" name="云形标注 7"/>
          <p:cNvSpPr/>
          <p:nvPr/>
        </p:nvSpPr>
        <p:spPr>
          <a:xfrm>
            <a:off x="6000750" y="1214438"/>
            <a:ext cx="2286000" cy="1785937"/>
          </a:xfrm>
          <a:prstGeom prst="cloudCallout">
            <a:avLst>
              <a:gd name="adj1" fmla="val -89445"/>
              <a:gd name="adj2" fmla="val -3983"/>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dirty="0"/>
              <a:t>互联网、移动网传播：音乐搜索与推</a:t>
            </a:r>
            <a:r>
              <a:rPr lang="zh-CN" altLang="en-US" dirty="0" smtClean="0"/>
              <a:t>送</a:t>
            </a:r>
            <a:r>
              <a:rPr lang="en-US" altLang="zh-CN" dirty="0" smtClean="0"/>
              <a:t>(</a:t>
            </a:r>
            <a:r>
              <a:rPr lang="zh-CN" altLang="en-US" dirty="0" smtClean="0"/>
              <a:t>音乐社区，</a:t>
            </a:r>
            <a:r>
              <a:rPr lang="en-US" altLang="zh-CN" dirty="0" smtClean="0"/>
              <a:t>last.fm)</a:t>
            </a:r>
            <a:endParaRPr lang="en-US" altLang="zh-CN" dirty="0"/>
          </a:p>
        </p:txBody>
      </p:sp>
      <p:sp>
        <p:nvSpPr>
          <p:cNvPr id="9" name="云形标注 8"/>
          <p:cNvSpPr/>
          <p:nvPr/>
        </p:nvSpPr>
        <p:spPr>
          <a:xfrm>
            <a:off x="6572250" y="4857750"/>
            <a:ext cx="2286000" cy="1785938"/>
          </a:xfrm>
          <a:prstGeom prst="cloudCallout">
            <a:avLst>
              <a:gd name="adj1" fmla="val -49445"/>
              <a:gd name="adj2" fmla="val -54418"/>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dirty="0"/>
              <a:t>在线收听、互动娱乐：</a:t>
            </a:r>
            <a:r>
              <a:rPr lang="zh-CN" altLang="en-US" dirty="0" smtClean="0"/>
              <a:t>节奏控制、音准评分</a:t>
            </a:r>
            <a:endParaRPr lang="zh-CN" altLang="en-US" dirty="0"/>
          </a:p>
        </p:txBody>
      </p:sp>
    </p:spTree>
  </p:cSld>
  <p:clrMapOvr>
    <a:masterClrMapping/>
  </p:clrMapOvr>
  <p:transition advTm="17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a:defRPr/>
            </a:pPr>
            <a:r>
              <a:rPr lang="zh-CN" altLang="en-US" dirty="0" smtClean="0"/>
              <a:t>数字音乐技术研究</a:t>
            </a:r>
            <a:endParaRPr lang="zh-CN" altLang="en-US" dirty="0" smtClean="0"/>
          </a:p>
        </p:txBody>
      </p:sp>
      <p:graphicFrame>
        <p:nvGraphicFramePr>
          <p:cNvPr id="5" name="图示 4"/>
          <p:cNvGraphicFramePr/>
          <p:nvPr/>
        </p:nvGraphicFramePr>
        <p:xfrm>
          <a:off x="1000100" y="1714488"/>
          <a:ext cx="7358114" cy="328614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172"/>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r>
              <a:rPr lang="zh-CN" altLang="en-US" dirty="0" smtClean="0"/>
              <a:t>数字音乐研究热点</a:t>
            </a:r>
            <a:endParaRPr lang="zh-CN" altLang="en-US" dirty="0" smtClean="0"/>
          </a:p>
        </p:txBody>
      </p:sp>
      <p:graphicFrame>
        <p:nvGraphicFramePr>
          <p:cNvPr id="5" name="图示 4"/>
          <p:cNvGraphicFramePr/>
          <p:nvPr/>
        </p:nvGraphicFramePr>
        <p:xfrm>
          <a:off x="971600" y="2204864"/>
          <a:ext cx="6984776" cy="3240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B3EE3CD6-E19B-46BF-82CE-C8690C1571E2}"/>
                                            </p:graphicEl>
                                          </p:spTgt>
                                        </p:tgtEl>
                                        <p:attrNameLst>
                                          <p:attrName>style.visibility</p:attrName>
                                        </p:attrNameLst>
                                      </p:cBhvr>
                                      <p:to>
                                        <p:strVal val="visible"/>
                                      </p:to>
                                    </p:set>
                                    <p:animEffect transition="in" filter="fade">
                                      <p:cBhvr>
                                        <p:cTn id="7" dur="1000"/>
                                        <p:tgtEl>
                                          <p:spTgt spid="5">
                                            <p:graphicEl>
                                              <a:dgm id="{B3EE3CD6-E19B-46BF-82CE-C8690C1571E2}"/>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graphicEl>
                                              <a:dgm id="{06E8AD8E-48CA-47A6-A18F-A0EBF1BDF356}"/>
                                            </p:graphicEl>
                                          </p:spTgt>
                                        </p:tgtEl>
                                        <p:attrNameLst>
                                          <p:attrName>style.visibility</p:attrName>
                                        </p:attrNameLst>
                                      </p:cBhvr>
                                      <p:to>
                                        <p:strVal val="visible"/>
                                      </p:to>
                                    </p:set>
                                    <p:animEffect transition="in" filter="fade">
                                      <p:cBhvr>
                                        <p:cTn id="11" dur="1000"/>
                                        <p:tgtEl>
                                          <p:spTgt spid="5">
                                            <p:graphicEl>
                                              <a:dgm id="{06E8AD8E-48CA-47A6-A18F-A0EBF1BDF356}"/>
                                            </p:graphic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8559FADB-5876-4795-B2C9-133D8E79BD7C}"/>
                                            </p:graphicEl>
                                          </p:spTgt>
                                        </p:tgtEl>
                                        <p:attrNameLst>
                                          <p:attrName>style.visibility</p:attrName>
                                        </p:attrNameLst>
                                      </p:cBhvr>
                                      <p:to>
                                        <p:strVal val="visible"/>
                                      </p:to>
                                    </p:set>
                                    <p:animEffect transition="in" filter="fade">
                                      <p:cBhvr>
                                        <p:cTn id="15" dur="1000"/>
                                        <p:tgtEl>
                                          <p:spTgt spid="5">
                                            <p:graphicEl>
                                              <a:dgm id="{8559FADB-5876-4795-B2C9-133D8E79BD7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defRPr/>
            </a:pPr>
            <a:r>
              <a:rPr lang="zh-CN" altLang="en-US" dirty="0" smtClean="0"/>
              <a:t>音乐基础</a:t>
            </a:r>
            <a:endParaRPr lang="zh-CN" altLang="en-US" dirty="0" smtClean="0"/>
          </a:p>
        </p:txBody>
      </p:sp>
      <p:sp>
        <p:nvSpPr>
          <p:cNvPr id="6" name="文本占位符 4"/>
          <p:cNvSpPr txBox="1"/>
          <p:nvPr/>
        </p:nvSpPr>
        <p:spPr bwMode="auto">
          <a:xfrm>
            <a:off x="642911" y="3293747"/>
            <a:ext cx="3137001" cy="1077218"/>
          </a:xfrm>
          <a:prstGeom prst="rect">
            <a:avLst/>
          </a:prstGeom>
          <a:noFill/>
          <a:ln w="9525">
            <a:noFill/>
            <a:miter lim="800000"/>
          </a:ln>
        </p:spPr>
        <p:txBody>
          <a:bodyPr vert="horz" wrap="square" lIns="91440" tIns="45720" rIns="91440" bIns="45720" numCol="1" anchor="b" anchorCtr="0" compatLnSpc="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defRPr/>
            </a:pPr>
            <a:r>
              <a:rPr lang="zh-CN" alt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音乐为什么可以用计算机处理？</a:t>
            </a:r>
            <a:endParaRPr lang="zh-CN" alt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p:txBody>
      </p:sp>
      <p:pic>
        <p:nvPicPr>
          <p:cNvPr id="102401" name="Picture 1"/>
          <p:cNvPicPr>
            <a:picLocks noChangeAspect="1" noChangeArrowheads="1"/>
          </p:cNvPicPr>
          <p:nvPr/>
        </p:nvPicPr>
        <p:blipFill>
          <a:blip r:embed="rId1" cstate="print"/>
          <a:srcRect/>
          <a:stretch>
            <a:fillRect/>
          </a:stretch>
        </p:blipFill>
        <p:spPr bwMode="auto">
          <a:xfrm>
            <a:off x="4139952" y="1484784"/>
            <a:ext cx="4176464" cy="4115715"/>
          </a:xfrm>
          <a:prstGeom prst="rect">
            <a:avLst/>
          </a:prstGeom>
          <a:noFill/>
          <a:ln w="9525">
            <a:noFill/>
            <a:miter lim="800000"/>
            <a:headEnd/>
            <a:tailEnd/>
          </a:ln>
        </p:spPr>
      </p:pic>
    </p:spTree>
  </p:cSld>
  <p:clrMapOvr>
    <a:masterClrMapping/>
  </p:clrMapOvr>
  <p:transition advTm="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音乐基础</a:t>
            </a:r>
            <a:r>
              <a:rPr lang="en-US" altLang="zh-CN" dirty="0" smtClean="0"/>
              <a:t>——</a:t>
            </a:r>
            <a:r>
              <a:rPr lang="zh-CN" altLang="en-US" dirty="0" smtClean="0"/>
              <a:t>基本要素</a:t>
            </a:r>
            <a:endParaRPr lang="zh-CN" altLang="en-US" dirty="0"/>
          </a:p>
        </p:txBody>
      </p:sp>
      <p:sp>
        <p:nvSpPr>
          <p:cNvPr id="32771" name="内容占位符 2"/>
          <p:cNvSpPr>
            <a:spLocks noGrp="1"/>
          </p:cNvSpPr>
          <p:nvPr>
            <p:ph idx="1"/>
          </p:nvPr>
        </p:nvSpPr>
        <p:spPr>
          <a:xfrm>
            <a:off x="428625" y="1571625"/>
            <a:ext cx="3783335" cy="4525963"/>
          </a:xfrm>
        </p:spPr>
        <p:txBody>
          <a:bodyPr/>
          <a:lstStyle/>
          <a:p>
            <a:pPr>
              <a:buFont typeface="Arial" panose="020B0604020202090204" pitchFamily="34" charset="0"/>
              <a:buChar char="•"/>
            </a:pPr>
            <a:r>
              <a:rPr lang="zh-CN" altLang="en-US" sz="2400" dirty="0" smtClean="0"/>
              <a:t> 音乐具有信息属性</a:t>
            </a:r>
            <a:endParaRPr lang="en-US" altLang="zh-CN" sz="2400" dirty="0" smtClean="0"/>
          </a:p>
          <a:p>
            <a:pPr>
              <a:buFont typeface="Arial" panose="020B0604020202090204" pitchFamily="34" charset="0"/>
              <a:buChar char="•"/>
            </a:pPr>
            <a:r>
              <a:rPr lang="zh-CN" altLang="en-US" sz="2400" dirty="0" smtClean="0"/>
              <a:t> 音乐基本要素</a:t>
            </a:r>
            <a:endParaRPr lang="zh-CN" altLang="en-US" sz="2400" dirty="0" smtClean="0"/>
          </a:p>
        </p:txBody>
      </p:sp>
      <p:graphicFrame>
        <p:nvGraphicFramePr>
          <p:cNvPr id="5" name="图示 4"/>
          <p:cNvGraphicFramePr/>
          <p:nvPr/>
        </p:nvGraphicFramePr>
        <p:xfrm>
          <a:off x="1115616" y="2492896"/>
          <a:ext cx="5544616" cy="377596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531"/>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音乐基础</a:t>
            </a:r>
            <a:r>
              <a:rPr lang="en-US" altLang="zh-CN" dirty="0" smtClean="0"/>
              <a:t>——</a:t>
            </a:r>
            <a:r>
              <a:rPr lang="zh-CN" altLang="en-US" dirty="0" smtClean="0"/>
              <a:t>基本要素</a:t>
            </a:r>
            <a:endParaRPr lang="zh-CN" altLang="en-US" dirty="0"/>
          </a:p>
        </p:txBody>
      </p:sp>
      <p:graphicFrame>
        <p:nvGraphicFramePr>
          <p:cNvPr id="5" name="内容占位符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87D58BB-EB9B-4E74-8C9D-D2F16909E938}"/>
                                            </p:graphicEl>
                                          </p:spTgt>
                                        </p:tgtEl>
                                        <p:attrNameLst>
                                          <p:attrName>style.visibility</p:attrName>
                                        </p:attrNameLst>
                                      </p:cBhvr>
                                      <p:to>
                                        <p:strVal val="visible"/>
                                      </p:to>
                                    </p:set>
                                    <p:animEffect transition="in" filter="fade">
                                      <p:cBhvr>
                                        <p:cTn id="7" dur="1000"/>
                                        <p:tgtEl>
                                          <p:spTgt spid="5">
                                            <p:graphicEl>
                                              <a:dgm id="{D87D58BB-EB9B-4E74-8C9D-D2F16909E938}"/>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graphicEl>
                                              <a:dgm id="{CC611B37-E69D-4E05-B3CE-8235C9FAF7BC}"/>
                                            </p:graphicEl>
                                          </p:spTgt>
                                        </p:tgtEl>
                                        <p:attrNameLst>
                                          <p:attrName>style.visibility</p:attrName>
                                        </p:attrNameLst>
                                      </p:cBhvr>
                                      <p:to>
                                        <p:strVal val="visible"/>
                                      </p:to>
                                    </p:set>
                                    <p:animEffect transition="in" filter="fade">
                                      <p:cBhvr>
                                        <p:cTn id="11" dur="1000"/>
                                        <p:tgtEl>
                                          <p:spTgt spid="5">
                                            <p:graphicEl>
                                              <a:dgm id="{CC611B37-E69D-4E05-B3CE-8235C9FAF7BC}"/>
                                            </p:graphic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A852C940-FA50-4294-A6AB-8A31FD8DC919}"/>
                                            </p:graphicEl>
                                          </p:spTgt>
                                        </p:tgtEl>
                                        <p:attrNameLst>
                                          <p:attrName>style.visibility</p:attrName>
                                        </p:attrNameLst>
                                      </p:cBhvr>
                                      <p:to>
                                        <p:strVal val="visible"/>
                                      </p:to>
                                    </p:set>
                                    <p:animEffect transition="in" filter="fade">
                                      <p:cBhvr>
                                        <p:cTn id="15" dur="1000"/>
                                        <p:tgtEl>
                                          <p:spTgt spid="5">
                                            <p:graphicEl>
                                              <a:dgm id="{A852C940-FA50-4294-A6AB-8A31FD8DC919}"/>
                                            </p:graphic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22771AA0-B9CA-4D8D-B5DB-1B36F637243B}"/>
                                            </p:graphicEl>
                                          </p:spTgt>
                                        </p:tgtEl>
                                        <p:attrNameLst>
                                          <p:attrName>style.visibility</p:attrName>
                                        </p:attrNameLst>
                                      </p:cBhvr>
                                      <p:to>
                                        <p:strVal val="visible"/>
                                      </p:to>
                                    </p:set>
                                    <p:animEffect transition="in" filter="fade">
                                      <p:cBhvr>
                                        <p:cTn id="19" dur="1000"/>
                                        <p:tgtEl>
                                          <p:spTgt spid="5">
                                            <p:graphicEl>
                                              <a:dgm id="{22771AA0-B9CA-4D8D-B5DB-1B36F637243B}"/>
                                            </p:graphic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872A2250-CF7E-4280-B317-9082359B3A23}"/>
                                            </p:graphicEl>
                                          </p:spTgt>
                                        </p:tgtEl>
                                        <p:attrNameLst>
                                          <p:attrName>style.visibility</p:attrName>
                                        </p:attrNameLst>
                                      </p:cBhvr>
                                      <p:to>
                                        <p:strVal val="visible"/>
                                      </p:to>
                                    </p:set>
                                    <p:animEffect transition="in" filter="fade">
                                      <p:cBhvr>
                                        <p:cTn id="23" dur="1000"/>
                                        <p:tgtEl>
                                          <p:spTgt spid="5">
                                            <p:graphicEl>
                                              <a:dgm id="{872A2250-CF7E-4280-B317-9082359B3A23}"/>
                                            </p:graphic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955FCB82-E26D-4A7F-AAED-F02D65FCA295}"/>
                                            </p:graphicEl>
                                          </p:spTgt>
                                        </p:tgtEl>
                                        <p:attrNameLst>
                                          <p:attrName>style.visibility</p:attrName>
                                        </p:attrNameLst>
                                      </p:cBhvr>
                                      <p:to>
                                        <p:strVal val="visible"/>
                                      </p:to>
                                    </p:set>
                                    <p:animEffect transition="in" filter="fade">
                                      <p:cBhvr>
                                        <p:cTn id="27" dur="1000"/>
                                        <p:tgtEl>
                                          <p:spTgt spid="5">
                                            <p:graphicEl>
                                              <a:dgm id="{955FCB82-E26D-4A7F-AAED-F02D65FCA295}"/>
                                            </p:graphic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4F9CFD64-F73A-45AB-89D2-9F08E8CA2CA1}"/>
                                            </p:graphicEl>
                                          </p:spTgt>
                                        </p:tgtEl>
                                        <p:attrNameLst>
                                          <p:attrName>style.visibility</p:attrName>
                                        </p:attrNameLst>
                                      </p:cBhvr>
                                      <p:to>
                                        <p:strVal val="visible"/>
                                      </p:to>
                                    </p:set>
                                    <p:animEffect transition="in" filter="fade">
                                      <p:cBhvr>
                                        <p:cTn id="31" dur="1000"/>
                                        <p:tgtEl>
                                          <p:spTgt spid="5">
                                            <p:graphicEl>
                                              <a:dgm id="{4F9CFD64-F73A-45AB-89D2-9F08E8CA2CA1}"/>
                                            </p:graphic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5">
                                            <p:graphicEl>
                                              <a:dgm id="{C159626A-4C67-4663-9BFA-F489098A0786}"/>
                                            </p:graphicEl>
                                          </p:spTgt>
                                        </p:tgtEl>
                                        <p:attrNameLst>
                                          <p:attrName>style.visibility</p:attrName>
                                        </p:attrNameLst>
                                      </p:cBhvr>
                                      <p:to>
                                        <p:strVal val="visible"/>
                                      </p:to>
                                    </p:set>
                                    <p:animEffect transition="in" filter="fade">
                                      <p:cBhvr>
                                        <p:cTn id="35" dur="1000"/>
                                        <p:tgtEl>
                                          <p:spTgt spid="5">
                                            <p:graphicEl>
                                              <a:dgm id="{C159626A-4C67-4663-9BFA-F489098A07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音乐基础</a:t>
            </a:r>
            <a:r>
              <a:rPr lang="en-US" altLang="zh-CN" dirty="0" smtClean="0"/>
              <a:t>——</a:t>
            </a:r>
            <a:r>
              <a:rPr lang="zh-CN" altLang="en-US" dirty="0" smtClean="0"/>
              <a:t>计算机表示</a:t>
            </a:r>
            <a:endParaRPr lang="zh-CN" altLang="en-US" dirty="0"/>
          </a:p>
        </p:txBody>
      </p:sp>
      <p:sp>
        <p:nvSpPr>
          <p:cNvPr id="3" name="内容占位符 2"/>
          <p:cNvSpPr>
            <a:spLocks noGrp="1"/>
          </p:cNvSpPr>
          <p:nvPr>
            <p:ph idx="1"/>
          </p:nvPr>
        </p:nvSpPr>
        <p:spPr/>
        <p:txBody>
          <a:bodyPr/>
          <a:lstStyle/>
          <a:p>
            <a:r>
              <a:rPr lang="zh-CN" altLang="en-US" dirty="0" smtClean="0"/>
              <a:t>音乐领域，音乐的表示形式是</a:t>
            </a:r>
            <a:r>
              <a:rPr lang="zh-CN" altLang="en-US" dirty="0" smtClean="0">
                <a:solidFill>
                  <a:srgbClr val="0070C0"/>
                </a:solidFill>
              </a:rPr>
              <a:t>乐谱（五线谱）</a:t>
            </a:r>
            <a:endParaRPr lang="en-US" altLang="zh-CN" dirty="0" smtClean="0">
              <a:solidFill>
                <a:srgbClr val="0070C0"/>
              </a:solidFill>
            </a:endParaRPr>
          </a:p>
          <a:p>
            <a:r>
              <a:rPr lang="zh-CN" altLang="en-US" dirty="0" smtClean="0"/>
              <a:t>音乐计算机表示</a:t>
            </a:r>
            <a:endParaRPr lang="en-US" altLang="zh-CN" dirty="0" smtClean="0"/>
          </a:p>
          <a:p>
            <a:pPr lvl="1"/>
            <a:r>
              <a:rPr lang="zh-CN" altLang="en-US" sz="2400" dirty="0" smtClean="0">
                <a:solidFill>
                  <a:srgbClr val="0070C0"/>
                </a:solidFill>
              </a:rPr>
              <a:t>乐谱版面描述语言</a:t>
            </a:r>
            <a:r>
              <a:rPr lang="zh-CN" altLang="en-US" sz="2400" dirty="0" smtClean="0"/>
              <a:t>：用于编辑、排版乐谱的人，如基于</a:t>
            </a:r>
            <a:r>
              <a:rPr lang="en-US" altLang="zh-CN" sz="2400" dirty="0" err="1" smtClean="0"/>
              <a:t>TeX</a:t>
            </a:r>
            <a:r>
              <a:rPr lang="zh-CN" altLang="en-US" sz="2400" dirty="0" smtClean="0"/>
              <a:t>的乐谱排版语言</a:t>
            </a:r>
            <a:r>
              <a:rPr lang="en-US" altLang="zh-CN" sz="2400" dirty="0" err="1" smtClean="0"/>
              <a:t>MuTeX</a:t>
            </a:r>
            <a:endParaRPr lang="en-US" altLang="zh-CN" sz="2400" dirty="0" smtClean="0"/>
          </a:p>
          <a:p>
            <a:pPr lvl="1"/>
            <a:r>
              <a:rPr lang="zh-CN" altLang="en-US" sz="2400" dirty="0" smtClean="0">
                <a:solidFill>
                  <a:srgbClr val="0070C0"/>
                </a:solidFill>
              </a:rPr>
              <a:t>数字乐器接口</a:t>
            </a:r>
            <a:r>
              <a:rPr lang="zh-CN" altLang="en-US" sz="2400" dirty="0" smtClean="0"/>
              <a:t>（</a:t>
            </a:r>
            <a:r>
              <a:rPr lang="en-US" altLang="zh-CN" sz="2400" dirty="0" smtClean="0"/>
              <a:t>Music Instrument Digital Interface</a:t>
            </a:r>
            <a:r>
              <a:rPr lang="zh-CN" altLang="en-US" sz="2400" dirty="0" smtClean="0"/>
              <a:t>，</a:t>
            </a:r>
            <a:r>
              <a:rPr lang="en-US" altLang="zh-CN" sz="2400" dirty="0" smtClean="0"/>
              <a:t>MIDI</a:t>
            </a:r>
            <a:r>
              <a:rPr lang="zh-CN" altLang="en-US" sz="2400" dirty="0" smtClean="0"/>
              <a:t>）：用于电子设备，它是发声指令而不是具体音频信号，不同的设备对</a:t>
            </a:r>
            <a:r>
              <a:rPr lang="en-US" altLang="zh-CN" sz="2400" dirty="0" smtClean="0"/>
              <a:t>MIDI</a:t>
            </a:r>
            <a:r>
              <a:rPr lang="zh-CN" altLang="en-US" sz="2400" dirty="0" smtClean="0"/>
              <a:t>指令的解释有很大差异。</a:t>
            </a:r>
            <a:endParaRPr lang="en-US" altLang="zh-CN" sz="2400" dirty="0" smtClean="0"/>
          </a:p>
          <a:p>
            <a:pPr lvl="1"/>
            <a:r>
              <a:rPr lang="zh-CN" altLang="en-US" sz="2400" dirty="0" smtClean="0">
                <a:solidFill>
                  <a:srgbClr val="0070C0"/>
                </a:solidFill>
              </a:rPr>
              <a:t>音频信号表示</a:t>
            </a:r>
            <a:r>
              <a:rPr lang="zh-CN" altLang="en-US" sz="2400" dirty="0" smtClean="0"/>
              <a:t>：</a:t>
            </a:r>
            <a:r>
              <a:rPr lang="en-US" altLang="zh-CN" sz="2400" dirty="0" smtClean="0"/>
              <a:t>PCM/MP3</a:t>
            </a:r>
            <a:endParaRPr lang="en-US" altLang="zh-CN" sz="2400" dirty="0" smtClean="0"/>
          </a:p>
          <a:p>
            <a:pPr lvl="1"/>
            <a:endParaRPr lang="zh-CN" altLang="en-US" dirty="0" smtClean="0"/>
          </a:p>
          <a:p>
            <a:pPr>
              <a:buNone/>
            </a:pPr>
            <a:r>
              <a:rPr lang="zh-CN" altLang="en-US" dirty="0" smtClean="0"/>
              <a:t>	</a:t>
            </a:r>
            <a:endParaRPr lang="zh-CN" altLang="en-US" dirty="0" smtClean="0"/>
          </a:p>
          <a:p>
            <a:endParaRPr lang="zh-CN" altLang="en-US" dirty="0" smtClean="0"/>
          </a:p>
        </p:txBody>
      </p:sp>
      <p:sp>
        <p:nvSpPr>
          <p:cNvPr id="4" name="页脚占位符 3"/>
          <p:cNvSpPr>
            <a:spLocks noGrp="1"/>
          </p:cNvSpPr>
          <p:nvPr>
            <p:ph type="ftr" sz="quarter" idx="4294967295"/>
          </p:nvPr>
        </p:nvSpPr>
        <p:spPr>
          <a:xfrm>
            <a:off x="73025" y="6245225"/>
            <a:ext cx="8820150" cy="476250"/>
          </a:xfrm>
          <a:prstGeom prst="rect">
            <a:avLst/>
          </a:prstGeom>
        </p:spPr>
        <p:txBody>
          <a:bodyPr/>
          <a:lstStyle/>
          <a:p>
            <a:pPr>
              <a:defRPr/>
            </a:pPr>
            <a:r>
              <a:rPr lang="en-US" altLang="zh-CN" smtClean="0"/>
              <a:t>Copyright 2009- Jian Shao</a:t>
            </a:r>
            <a:endParaRPr lang="en-US" altLang="zh-CN" smtClean="0"/>
          </a:p>
          <a:p>
            <a:pPr>
              <a:defRPr/>
            </a:pPr>
            <a:r>
              <a:rPr lang="en-US" altLang="zh-CN" smtClean="0"/>
              <a:t>Digitial media Computing and Design Lab, College of Computer Science, Zhejiang University</a:t>
            </a:r>
            <a:endParaRPr lang="en-US" altLang="zh-CN" smtClean="0"/>
          </a:p>
          <a:p>
            <a:pPr>
              <a:defRPr/>
            </a:pPr>
            <a:endParaRPr lang="en-US"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defRPr/>
            </a:pPr>
            <a:r>
              <a:rPr lang="zh-CN" altLang="en-US" dirty="0" smtClean="0"/>
              <a:t>音乐合成</a:t>
            </a:r>
            <a:endParaRPr lang="zh-CN" altLang="en-US" dirty="0" smtClean="0"/>
          </a:p>
        </p:txBody>
      </p:sp>
      <p:sp>
        <p:nvSpPr>
          <p:cNvPr id="23555" name="文本占位符 4"/>
          <p:cNvSpPr>
            <a:spLocks noGrp="1"/>
          </p:cNvSpPr>
          <p:nvPr>
            <p:ph type="body" idx="1"/>
          </p:nvPr>
        </p:nvSpPr>
        <p:spPr>
          <a:xfrm>
            <a:off x="642910" y="3786190"/>
            <a:ext cx="2425664" cy="584775"/>
          </a:xfr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spcBef>
                <a:spcPct val="0"/>
              </a:spcBef>
              <a:defRPr/>
            </a:pPr>
            <a:r>
              <a:rPr lang="en-US" altLang="zh-CN"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Do it yourself!</a:t>
            </a:r>
            <a:endPar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p:txBody>
      </p:sp>
      <p:pic>
        <p:nvPicPr>
          <p:cNvPr id="21508" name="图片 3" descr="2007,01,30,10,49,19,1553.jpg"/>
          <p:cNvPicPr>
            <a:picLocks noChangeAspect="1"/>
          </p:cNvPicPr>
          <p:nvPr/>
        </p:nvPicPr>
        <p:blipFill>
          <a:blip r:embed="rId1" cstate="print"/>
          <a:srcRect/>
          <a:stretch>
            <a:fillRect/>
          </a:stretch>
        </p:blipFill>
        <p:spPr bwMode="auto">
          <a:xfrm>
            <a:off x="3643313" y="785813"/>
            <a:ext cx="3694112" cy="5200650"/>
          </a:xfrm>
          <a:prstGeom prst="rect">
            <a:avLst/>
          </a:prstGeom>
          <a:noFill/>
          <a:ln w="9525">
            <a:noFill/>
            <a:miter lim="800000"/>
            <a:headEnd/>
            <a:tailEnd/>
          </a:ln>
        </p:spPr>
      </p:pic>
    </p:spTree>
  </p:cSld>
  <p:clrMapOvr>
    <a:masterClrMapping/>
  </p:clrMapOvr>
  <p:transition advTm="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音乐合成</a:t>
            </a:r>
            <a:r>
              <a:rPr lang="en-US" altLang="zh-CN" dirty="0" smtClean="0"/>
              <a:t>——</a:t>
            </a:r>
            <a:r>
              <a:rPr lang="zh-CN" altLang="en-US" dirty="0" smtClean="0"/>
              <a:t>制作流程</a:t>
            </a:r>
            <a:endParaRPr lang="zh-CN" altLang="en-US" dirty="0"/>
          </a:p>
        </p:txBody>
      </p:sp>
      <p:graphicFrame>
        <p:nvGraphicFramePr>
          <p:cNvPr id="9" name="图示 8"/>
          <p:cNvGraphicFramePr/>
          <p:nvPr/>
        </p:nvGraphicFramePr>
        <p:xfrm>
          <a:off x="1714480" y="1714488"/>
          <a:ext cx="6858048" cy="42148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下箭头 11"/>
          <p:cNvSpPr/>
          <p:nvPr/>
        </p:nvSpPr>
        <p:spPr>
          <a:xfrm>
            <a:off x="714375" y="1714500"/>
            <a:ext cx="785813" cy="4214813"/>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b="1" dirty="0"/>
              <a:t>制作人</a:t>
            </a:r>
            <a:endParaRPr lang="zh-CN" altLang="en-US" b="1" dirty="0"/>
          </a:p>
        </p:txBody>
      </p:sp>
    </p:spTree>
  </p:cSld>
  <p:clrMapOvr>
    <a:masterClrMapping/>
  </p:clrMapOvr>
  <p:transition advTm="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主要技术</a:t>
            </a:r>
            <a:endParaRPr lang="zh-CN" altLang="en-US" dirty="0"/>
          </a:p>
        </p:txBody>
      </p:sp>
      <p:graphicFrame>
        <p:nvGraphicFramePr>
          <p:cNvPr id="52" name="图示 51"/>
          <p:cNvGraphicFramePr/>
          <p:nvPr/>
        </p:nvGraphicFramePr>
        <p:xfrm>
          <a:off x="539552" y="1628800"/>
          <a:ext cx="7272808"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graphicEl>
                                              <a:dgm id="{19CB7922-5B72-4972-BD9C-59E111EC0C25}"/>
                                            </p:graphicEl>
                                          </p:spTgt>
                                        </p:tgtEl>
                                        <p:attrNameLst>
                                          <p:attrName>style.visibility</p:attrName>
                                        </p:attrNameLst>
                                      </p:cBhvr>
                                      <p:to>
                                        <p:strVal val="visible"/>
                                      </p:to>
                                    </p:set>
                                    <p:animEffect transition="in" filter="fade">
                                      <p:cBhvr>
                                        <p:cTn id="7" dur="1000"/>
                                        <p:tgtEl>
                                          <p:spTgt spid="52">
                                            <p:graphicEl>
                                              <a:dgm id="{19CB7922-5B72-4972-BD9C-59E111EC0C25}"/>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2">
                                            <p:graphicEl>
                                              <a:dgm id="{89E889F4-47F9-45F9-9862-7247D1A35752}"/>
                                            </p:graphicEl>
                                          </p:spTgt>
                                        </p:tgtEl>
                                        <p:attrNameLst>
                                          <p:attrName>style.visibility</p:attrName>
                                        </p:attrNameLst>
                                      </p:cBhvr>
                                      <p:to>
                                        <p:strVal val="visible"/>
                                      </p:to>
                                    </p:set>
                                    <p:animEffect transition="in" filter="fade">
                                      <p:cBhvr>
                                        <p:cTn id="11" dur="1000"/>
                                        <p:tgtEl>
                                          <p:spTgt spid="52">
                                            <p:graphicEl>
                                              <a:dgm id="{89E889F4-47F9-45F9-9862-7247D1A35752}"/>
                                            </p:graphic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2">
                                            <p:graphicEl>
                                              <a:dgm id="{D1B8DA41-E620-4DDC-941F-3BF6062EBC2F}"/>
                                            </p:graphicEl>
                                          </p:spTgt>
                                        </p:tgtEl>
                                        <p:attrNameLst>
                                          <p:attrName>style.visibility</p:attrName>
                                        </p:attrNameLst>
                                      </p:cBhvr>
                                      <p:to>
                                        <p:strVal val="visible"/>
                                      </p:to>
                                    </p:set>
                                    <p:animEffect transition="in" filter="fade">
                                      <p:cBhvr>
                                        <p:cTn id="15" dur="1000"/>
                                        <p:tgtEl>
                                          <p:spTgt spid="52">
                                            <p:graphicEl>
                                              <a:dgm id="{D1B8DA41-E620-4DDC-941F-3BF6062EBC2F}"/>
                                            </p:graphic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52">
                                            <p:graphicEl>
                                              <a:dgm id="{656FACD6-156D-4C3D-899B-BE2B3A09FF27}"/>
                                            </p:graphicEl>
                                          </p:spTgt>
                                        </p:tgtEl>
                                        <p:attrNameLst>
                                          <p:attrName>style.visibility</p:attrName>
                                        </p:attrNameLst>
                                      </p:cBhvr>
                                      <p:to>
                                        <p:strVal val="visible"/>
                                      </p:to>
                                    </p:set>
                                    <p:animEffect transition="in" filter="fade">
                                      <p:cBhvr>
                                        <p:cTn id="19" dur="1000"/>
                                        <p:tgtEl>
                                          <p:spTgt spid="52">
                                            <p:graphicEl>
                                              <a:dgm id="{656FACD6-156D-4C3D-899B-BE2B3A09FF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uiExpand="1">
        <p:bldSub>
          <a:bldDgm bld="lvl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1720" y="836712"/>
            <a:ext cx="4786346" cy="1077218"/>
          </a:xfrm>
          <a:noFill/>
          <a:ln w="9525">
            <a:noFill/>
            <a:miter lim="800000"/>
          </a:ln>
        </p:spPr>
        <p:txBody>
          <a:bodyPr vert="horz" wrap="square" lIns="91440" tIns="45720" rIns="91440" bIns="45720" numCol="1" anchor="b" anchorCtr="0" compatLnSpc="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西湖喷泉的狂欢？</a:t>
            </a:r>
            <a:br>
              <a:rPr lang="en-US" altLang="zh-CN"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br>
            <a:r>
              <a:rPr lang="en-US" altLang="zh-CN"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a:t>
            </a:r>
            <a:r>
              <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节奏控制</a:t>
            </a:r>
            <a:endPar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endParaRPr>
          </a:p>
        </p:txBody>
      </p:sp>
      <p:sp>
        <p:nvSpPr>
          <p:cNvPr id="37893" name="TextBox 4"/>
          <p:cNvSpPr txBox="1">
            <a:spLocks noChangeArrowheads="1"/>
          </p:cNvSpPr>
          <p:nvPr/>
        </p:nvSpPr>
        <p:spPr bwMode="auto">
          <a:xfrm>
            <a:off x="5857884" y="1857364"/>
            <a:ext cx="3000375" cy="4154487"/>
          </a:xfrm>
          <a:prstGeom prst="rect">
            <a:avLst/>
          </a:prstGeom>
          <a:noFill/>
          <a:ln w="9525">
            <a:noFill/>
            <a:miter lim="800000"/>
          </a:ln>
        </p:spPr>
        <p:txBody>
          <a:bodyPr>
            <a:spAutoFit/>
          </a:bodyPr>
          <a:lstStyle/>
          <a:p>
            <a:r>
              <a:rPr lang="zh-CN" altLang="en-US" sz="2400" b="1" dirty="0">
                <a:latin typeface="华文行楷" pitchFamily="2" charset="-122"/>
                <a:ea typeface="华文行楷" pitchFamily="2" charset="-122"/>
              </a:rPr>
              <a:t>音乐喷泉世人恋</a:t>
            </a:r>
            <a:endParaRPr lang="en-US" altLang="zh-CN" sz="2400" b="1" dirty="0">
              <a:latin typeface="华文行楷" pitchFamily="2" charset="-122"/>
              <a:ea typeface="华文行楷" pitchFamily="2" charset="-122"/>
            </a:endParaRPr>
          </a:p>
          <a:p>
            <a:endParaRPr lang="en-US" altLang="zh-CN" sz="2400" b="1" dirty="0">
              <a:latin typeface="华文行楷" pitchFamily="2" charset="-122"/>
              <a:ea typeface="华文行楷" pitchFamily="2" charset="-122"/>
            </a:endParaRPr>
          </a:p>
          <a:p>
            <a:r>
              <a:rPr lang="zh-CN" altLang="en-US" sz="2400" dirty="0">
                <a:latin typeface="华文行楷" pitchFamily="2" charset="-122"/>
                <a:ea typeface="华文行楷" pitchFamily="2" charset="-122"/>
              </a:rPr>
              <a:t>西子湖畔音乐泉，</a:t>
            </a:r>
            <a:endParaRPr lang="zh-CN" altLang="en-US"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疑是龙宫狂欢夜</a:t>
            </a:r>
            <a:r>
              <a:rPr lang="en-US" altLang="zh-CN" sz="2400" dirty="0">
                <a:latin typeface="华文行楷" pitchFamily="2" charset="-122"/>
                <a:ea typeface="华文行楷" pitchFamily="2" charset="-122"/>
              </a:rPr>
              <a:t>!</a:t>
            </a:r>
            <a:endParaRPr lang="en-US" altLang="zh-CN"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天音地乐神仙谱，</a:t>
            </a:r>
            <a:endParaRPr lang="zh-CN" altLang="en-US"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火树银花水丝编！</a:t>
            </a:r>
            <a:endParaRPr lang="zh-CN" altLang="en-US" sz="2400" dirty="0">
              <a:latin typeface="华文行楷" pitchFamily="2" charset="-122"/>
              <a:ea typeface="华文行楷" pitchFamily="2" charset="-122"/>
            </a:endParaRPr>
          </a:p>
          <a:p>
            <a:endParaRPr lang="zh-CN" altLang="en-US"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翻江倒海曲激荡，</a:t>
            </a:r>
            <a:endParaRPr lang="zh-CN" altLang="en-US"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彩虹白练舞翩跹！</a:t>
            </a:r>
            <a:endParaRPr lang="zh-CN" altLang="en-US"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西子情满西湖水，</a:t>
            </a:r>
            <a:endParaRPr lang="en-US" altLang="zh-CN" sz="2400" dirty="0">
              <a:latin typeface="华文行楷" pitchFamily="2" charset="-122"/>
              <a:ea typeface="华文行楷" pitchFamily="2" charset="-122"/>
            </a:endParaRPr>
          </a:p>
          <a:p>
            <a:r>
              <a:rPr lang="zh-CN" altLang="en-US" sz="2400" dirty="0">
                <a:latin typeface="华文行楷" pitchFamily="2" charset="-122"/>
                <a:ea typeface="华文行楷" pitchFamily="2" charset="-122"/>
              </a:rPr>
              <a:t>西湖喷泉世人恋！</a:t>
            </a:r>
            <a:endParaRPr lang="zh-CN" altLang="en-US" sz="2400" dirty="0">
              <a:latin typeface="华文行楷" pitchFamily="2" charset="-122"/>
              <a:ea typeface="华文行楷" pitchFamily="2" charset="-122"/>
            </a:endParaRPr>
          </a:p>
        </p:txBody>
      </p:sp>
      <p:pic>
        <p:nvPicPr>
          <p:cNvPr id="37894" name="图片 5" descr="杭州西湖音乐喷泉.jpg"/>
          <p:cNvPicPr>
            <a:picLocks noChangeAspect="1"/>
          </p:cNvPicPr>
          <p:nvPr/>
        </p:nvPicPr>
        <p:blipFill>
          <a:blip r:embed="rId1" cstate="print"/>
          <a:srcRect/>
          <a:stretch>
            <a:fillRect/>
          </a:stretch>
        </p:blipFill>
        <p:spPr bwMode="auto">
          <a:xfrm>
            <a:off x="571500" y="2357438"/>
            <a:ext cx="4857750" cy="3459162"/>
          </a:xfrm>
          <a:prstGeom prst="rect">
            <a:avLst/>
          </a:prstGeom>
          <a:noFill/>
          <a:ln w="9525">
            <a:noFill/>
            <a:miter lim="800000"/>
            <a:headEnd/>
            <a:tailEnd/>
          </a:ln>
        </p:spPr>
      </p:pic>
      <p:sp>
        <p:nvSpPr>
          <p:cNvPr id="9" name="竖卷形 8"/>
          <p:cNvSpPr/>
          <p:nvPr/>
        </p:nvSpPr>
        <p:spPr>
          <a:xfrm>
            <a:off x="477234" y="695546"/>
            <a:ext cx="1500198" cy="128588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91548" y="981298"/>
            <a:ext cx="1071570" cy="707886"/>
          </a:xfrm>
          <a:prstGeom prst="rect">
            <a:avLst/>
          </a:prstGeom>
          <a:noFill/>
        </p:spPr>
        <p:txBody>
          <a:bodyPr wrap="square" lIns="91440" tIns="45720" rIns="91440" bIns="45720">
            <a:spAutoFit/>
          </a:bodyPr>
          <a:lstStyle/>
          <a:p>
            <a:pPr algn="ctr"/>
            <a:r>
              <a:rPr lang="en-US" altLang="zh-CN"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?-2</a:t>
            </a:r>
            <a:endParaRPr lang="zh-CN" alt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advTm="95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7893">
                                            <p:txEl>
                                              <p:pRg st="0" end="0"/>
                                            </p:txEl>
                                          </p:spTgt>
                                        </p:tgtEl>
                                        <p:attrNameLst>
                                          <p:attrName>style.visibility</p:attrName>
                                        </p:attrNameLst>
                                      </p:cBhvr>
                                      <p:to>
                                        <p:strVal val="visible"/>
                                      </p:to>
                                    </p:set>
                                    <p:animEffect transition="in" filter="fade">
                                      <p:cBhvr>
                                        <p:cTn id="11" dur="2000"/>
                                        <p:tgtEl>
                                          <p:spTgt spid="3789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7893">
                                            <p:txEl>
                                              <p:pRg st="2" end="2"/>
                                            </p:txEl>
                                          </p:spTgt>
                                        </p:tgtEl>
                                        <p:attrNameLst>
                                          <p:attrName>style.visibility</p:attrName>
                                        </p:attrNameLst>
                                      </p:cBhvr>
                                      <p:to>
                                        <p:strVal val="visible"/>
                                      </p:to>
                                    </p:set>
                                    <p:animEffect transition="in" filter="fade">
                                      <p:cBhvr>
                                        <p:cTn id="14" dur="2000"/>
                                        <p:tgtEl>
                                          <p:spTgt spid="3789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7893">
                                            <p:txEl>
                                              <p:pRg st="3" end="3"/>
                                            </p:txEl>
                                          </p:spTgt>
                                        </p:tgtEl>
                                        <p:attrNameLst>
                                          <p:attrName>style.visibility</p:attrName>
                                        </p:attrNameLst>
                                      </p:cBhvr>
                                      <p:to>
                                        <p:strVal val="visible"/>
                                      </p:to>
                                    </p:set>
                                    <p:animEffect transition="in" filter="fade">
                                      <p:cBhvr>
                                        <p:cTn id="17" dur="2000"/>
                                        <p:tgtEl>
                                          <p:spTgt spid="3789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7893">
                                            <p:txEl>
                                              <p:pRg st="4" end="4"/>
                                            </p:txEl>
                                          </p:spTgt>
                                        </p:tgtEl>
                                        <p:attrNameLst>
                                          <p:attrName>style.visibility</p:attrName>
                                        </p:attrNameLst>
                                      </p:cBhvr>
                                      <p:to>
                                        <p:strVal val="visible"/>
                                      </p:to>
                                    </p:set>
                                    <p:animEffect transition="in" filter="fade">
                                      <p:cBhvr>
                                        <p:cTn id="20" dur="2000"/>
                                        <p:tgtEl>
                                          <p:spTgt spid="3789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7893">
                                            <p:txEl>
                                              <p:pRg st="5" end="5"/>
                                            </p:txEl>
                                          </p:spTgt>
                                        </p:tgtEl>
                                        <p:attrNameLst>
                                          <p:attrName>style.visibility</p:attrName>
                                        </p:attrNameLst>
                                      </p:cBhvr>
                                      <p:to>
                                        <p:strVal val="visible"/>
                                      </p:to>
                                    </p:set>
                                    <p:animEffect transition="in" filter="fade">
                                      <p:cBhvr>
                                        <p:cTn id="23" dur="2000"/>
                                        <p:tgtEl>
                                          <p:spTgt spid="3789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7893">
                                            <p:txEl>
                                              <p:pRg st="7" end="7"/>
                                            </p:txEl>
                                          </p:spTgt>
                                        </p:tgtEl>
                                        <p:attrNameLst>
                                          <p:attrName>style.visibility</p:attrName>
                                        </p:attrNameLst>
                                      </p:cBhvr>
                                      <p:to>
                                        <p:strVal val="visible"/>
                                      </p:to>
                                    </p:set>
                                    <p:animEffect transition="in" filter="fade">
                                      <p:cBhvr>
                                        <p:cTn id="26" dur="2000"/>
                                        <p:tgtEl>
                                          <p:spTgt spid="3789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7893">
                                            <p:txEl>
                                              <p:pRg st="8" end="8"/>
                                            </p:txEl>
                                          </p:spTgt>
                                        </p:tgtEl>
                                        <p:attrNameLst>
                                          <p:attrName>style.visibility</p:attrName>
                                        </p:attrNameLst>
                                      </p:cBhvr>
                                      <p:to>
                                        <p:strVal val="visible"/>
                                      </p:to>
                                    </p:set>
                                    <p:animEffect transition="in" filter="fade">
                                      <p:cBhvr>
                                        <p:cTn id="29" dur="2000"/>
                                        <p:tgtEl>
                                          <p:spTgt spid="3789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7893">
                                            <p:txEl>
                                              <p:pRg st="9" end="9"/>
                                            </p:txEl>
                                          </p:spTgt>
                                        </p:tgtEl>
                                        <p:attrNameLst>
                                          <p:attrName>style.visibility</p:attrName>
                                        </p:attrNameLst>
                                      </p:cBhvr>
                                      <p:to>
                                        <p:strVal val="visible"/>
                                      </p:to>
                                    </p:set>
                                    <p:animEffect transition="in" filter="fade">
                                      <p:cBhvr>
                                        <p:cTn id="32" dur="2000"/>
                                        <p:tgtEl>
                                          <p:spTgt spid="3789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7893">
                                            <p:txEl>
                                              <p:pRg st="10" end="10"/>
                                            </p:txEl>
                                          </p:spTgt>
                                        </p:tgtEl>
                                        <p:attrNameLst>
                                          <p:attrName>style.visibility</p:attrName>
                                        </p:attrNameLst>
                                      </p:cBhvr>
                                      <p:to>
                                        <p:strVal val="visible"/>
                                      </p:to>
                                    </p:set>
                                    <p:animEffect transition="in" filter="fade">
                                      <p:cBhvr>
                                        <p:cTn id="35" dur="2000"/>
                                        <p:tgtEl>
                                          <p:spTgt spid="3789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3" name="Text Box 13"/>
          <p:cNvSpPr txBox="1">
            <a:spLocks noChangeArrowheads="1"/>
          </p:cNvSpPr>
          <p:nvPr/>
        </p:nvSpPr>
        <p:spPr bwMode="auto">
          <a:xfrm>
            <a:off x="467544" y="1700808"/>
            <a:ext cx="3384376" cy="2970044"/>
          </a:xfrm>
          <a:prstGeom prst="rect">
            <a:avLst/>
          </a:prstGeom>
          <a:noFill/>
          <a:ln w="9525">
            <a:noFill/>
            <a:miter lim="800000"/>
          </a:ln>
          <a:effectLst>
            <a:prstShdw prst="shdw13" dist="53882" dir="13500000">
              <a:schemeClr val="accent1">
                <a:gamma/>
                <a:shade val="60000"/>
                <a:invGamma/>
                <a:alpha val="50000"/>
              </a:schemeClr>
            </a:prstShdw>
          </a:effectLst>
        </p:spPr>
        <p:txBody>
          <a:bodyPr wrap="square">
            <a:spAutoFit/>
          </a:bodyPr>
          <a:lstStyle/>
          <a:p>
            <a:pPr>
              <a:spcBef>
                <a:spcPct val="50000"/>
              </a:spcBef>
            </a:pPr>
            <a:r>
              <a:rPr lang="en-US" altLang="zh-CN" sz="2800" dirty="0" smtClean="0">
                <a:solidFill>
                  <a:srgbClr val="C00000"/>
                </a:solidFill>
              </a:rPr>
              <a:t>Overture</a:t>
            </a:r>
            <a:endParaRPr lang="en-US" altLang="zh-CN" sz="2800" dirty="0">
              <a:solidFill>
                <a:srgbClr val="C00000"/>
              </a:solidFill>
            </a:endParaRPr>
          </a:p>
          <a:p>
            <a:pPr marL="342900" indent="-342900" eaLnBrk="0" hangingPunct="0">
              <a:spcBef>
                <a:spcPct val="20000"/>
              </a:spcBef>
              <a:buFont typeface="Arial" panose="020B0604020202090204" pitchFamily="34" charset="0"/>
              <a:buChar char="•"/>
            </a:pPr>
            <a:r>
              <a:rPr lang="en-US" altLang="zh-CN" sz="2000" dirty="0" smtClean="0">
                <a:solidFill>
                  <a:srgbClr val="5F5F5F"/>
                </a:solidFill>
                <a:latin typeface="+mn-lt"/>
                <a:ea typeface="+mn-ea"/>
              </a:rPr>
              <a:t>Overture  </a:t>
            </a:r>
            <a:r>
              <a:rPr lang="zh-CN" altLang="en-US" sz="2000" dirty="0" smtClean="0">
                <a:solidFill>
                  <a:srgbClr val="5F5F5F"/>
                </a:solidFill>
                <a:latin typeface="+mn-lt"/>
                <a:ea typeface="+mn-ea"/>
              </a:rPr>
              <a:t>是</a:t>
            </a:r>
            <a:r>
              <a:rPr lang="en-US" altLang="zh-CN" sz="2000" dirty="0" err="1" smtClean="0">
                <a:solidFill>
                  <a:srgbClr val="5F5F5F"/>
                </a:solidFill>
                <a:latin typeface="+mn-lt"/>
                <a:ea typeface="+mn-ea"/>
              </a:rPr>
              <a:t>GenieSoft</a:t>
            </a:r>
            <a:r>
              <a:rPr lang="zh-CN" altLang="en-US" sz="2000" dirty="0" smtClean="0">
                <a:solidFill>
                  <a:srgbClr val="5F5F5F"/>
                </a:solidFill>
                <a:latin typeface="+mn-lt"/>
                <a:ea typeface="+mn-ea"/>
              </a:rPr>
              <a:t>公司出品的专业打谱软件</a:t>
            </a:r>
            <a:endParaRPr lang="en-US" altLang="zh-CN" sz="2000" dirty="0" smtClean="0">
              <a:solidFill>
                <a:srgbClr val="5F5F5F"/>
              </a:solidFill>
              <a:latin typeface="+mn-lt"/>
              <a:ea typeface="+mn-ea"/>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能提供各种五线谱上的记号，整理谱面及输出打印</a:t>
            </a:r>
            <a:endParaRPr lang="en-US" altLang="zh-CN" sz="2000" dirty="0" smtClean="0">
              <a:solidFill>
                <a:srgbClr val="5F5F5F"/>
              </a:solidFill>
              <a:latin typeface="+mn-lt"/>
              <a:ea typeface="+mn-ea"/>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支持写谱的时候边听边修改</a:t>
            </a:r>
            <a:endParaRPr lang="zh-CN" altLang="en-US" sz="2000" dirty="0" smtClean="0">
              <a:solidFill>
                <a:srgbClr val="5F5F5F"/>
              </a:solidFill>
              <a:latin typeface="+mn-lt"/>
              <a:ea typeface="+mn-ea"/>
            </a:endParaRPr>
          </a:p>
          <a:p>
            <a:pPr>
              <a:spcBef>
                <a:spcPct val="50000"/>
              </a:spcBef>
              <a:buFont typeface="Wingdings" panose="05000000000000000000" pitchFamily="2" charset="2"/>
              <a:buNone/>
            </a:pPr>
            <a:endParaRPr lang="zh-CN" altLang="en-US" dirty="0">
              <a:latin typeface="宋体" charset="-122"/>
              <a:ea typeface="宋体" charset="-122"/>
            </a:endParaRPr>
          </a:p>
        </p:txBody>
      </p:sp>
      <p:sp>
        <p:nvSpPr>
          <p:cNvPr id="8"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软件编辑</a:t>
            </a:r>
            <a:endParaRPr lang="zh-CN" altLang="en-US" dirty="0"/>
          </a:p>
        </p:txBody>
      </p:sp>
      <p:pic>
        <p:nvPicPr>
          <p:cNvPr id="28674" name="Picture 2"/>
          <p:cNvPicPr>
            <a:picLocks noChangeAspect="1" noChangeArrowheads="1"/>
          </p:cNvPicPr>
          <p:nvPr/>
        </p:nvPicPr>
        <p:blipFill>
          <a:blip r:embed="rId1" cstate="print"/>
          <a:srcRect/>
          <a:stretch>
            <a:fillRect/>
          </a:stretch>
        </p:blipFill>
        <p:spPr bwMode="auto">
          <a:xfrm>
            <a:off x="4067944" y="1484784"/>
            <a:ext cx="4716016" cy="35657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1+#ppt_w/2"/>
                                          </p:val>
                                        </p:tav>
                                        <p:tav tm="100000">
                                          <p:val>
                                            <p:strVal val="#ppt_x"/>
                                          </p:val>
                                        </p:tav>
                                      </p:tavLst>
                                    </p:anim>
                                    <p:anim calcmode="lin" valueType="num">
                                      <p:cBhvr additive="base">
                                        <p:cTn id="8"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3" name="Text Box 13"/>
          <p:cNvSpPr txBox="1">
            <a:spLocks noChangeArrowheads="1"/>
          </p:cNvSpPr>
          <p:nvPr/>
        </p:nvSpPr>
        <p:spPr bwMode="auto">
          <a:xfrm>
            <a:off x="467544" y="1628800"/>
            <a:ext cx="3743647" cy="2970044"/>
          </a:xfrm>
          <a:prstGeom prst="rect">
            <a:avLst/>
          </a:prstGeom>
          <a:noFill/>
          <a:ln w="9525">
            <a:noFill/>
            <a:miter lim="800000"/>
          </a:ln>
          <a:effectLst>
            <a:prstShdw prst="shdw13" dist="53882" dir="13500000">
              <a:schemeClr val="accent1">
                <a:gamma/>
                <a:shade val="60000"/>
                <a:invGamma/>
                <a:alpha val="50000"/>
              </a:schemeClr>
            </a:prstShdw>
          </a:effectLst>
        </p:spPr>
        <p:txBody>
          <a:bodyPr wrap="square">
            <a:spAutoFit/>
          </a:bodyPr>
          <a:lstStyle/>
          <a:p>
            <a:pPr>
              <a:spcBef>
                <a:spcPct val="50000"/>
              </a:spcBef>
            </a:pPr>
            <a:r>
              <a:rPr lang="en-US" altLang="zh-CN" sz="2800" dirty="0" smtClean="0">
                <a:solidFill>
                  <a:srgbClr val="C00000"/>
                </a:solidFill>
              </a:rPr>
              <a:t>SONAR</a:t>
            </a:r>
            <a:endParaRPr lang="en-US" altLang="zh-CN" sz="2800" dirty="0" smtClean="0">
              <a:solidFill>
                <a:srgbClr val="C00000"/>
              </a:solidFill>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电脑上创作声音和音乐的专业工具软件</a:t>
            </a:r>
            <a:endParaRPr lang="zh-CN" altLang="en-US" sz="2000" dirty="0" smtClean="0">
              <a:solidFill>
                <a:srgbClr val="5F5F5F"/>
              </a:solidFill>
              <a:latin typeface="+mn-lt"/>
              <a:ea typeface="+mn-ea"/>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支持</a:t>
            </a:r>
            <a:r>
              <a:rPr lang="en-US" altLang="zh-CN" sz="2000" dirty="0" smtClean="0">
                <a:solidFill>
                  <a:srgbClr val="5F5F5F"/>
                </a:solidFill>
                <a:latin typeface="+mn-lt"/>
                <a:ea typeface="+mn-ea"/>
              </a:rPr>
              <a:t>Wave</a:t>
            </a:r>
            <a:r>
              <a:rPr lang="zh-CN" altLang="en-US" sz="2000" dirty="0" smtClean="0">
                <a:solidFill>
                  <a:srgbClr val="5F5F5F"/>
                </a:solidFill>
                <a:latin typeface="+mn-lt"/>
                <a:ea typeface="+mn-ea"/>
              </a:rPr>
              <a:t>，</a:t>
            </a:r>
            <a:r>
              <a:rPr lang="en-US" altLang="zh-CN" sz="2000" dirty="0" smtClean="0">
                <a:solidFill>
                  <a:srgbClr val="5F5F5F"/>
                </a:solidFill>
                <a:latin typeface="+mn-lt"/>
                <a:ea typeface="+mn-ea"/>
              </a:rPr>
              <a:t>MP3</a:t>
            </a:r>
            <a:r>
              <a:rPr lang="zh-CN" altLang="en-US" sz="2000" dirty="0" smtClean="0">
                <a:solidFill>
                  <a:srgbClr val="5F5F5F"/>
                </a:solidFill>
                <a:latin typeface="+mn-lt"/>
                <a:ea typeface="+mn-ea"/>
              </a:rPr>
              <a:t>，</a:t>
            </a:r>
            <a:r>
              <a:rPr lang="en-US" altLang="zh-CN" sz="2000" dirty="0" smtClean="0">
                <a:solidFill>
                  <a:srgbClr val="5F5F5F"/>
                </a:solidFill>
                <a:latin typeface="+mn-lt"/>
                <a:ea typeface="+mn-ea"/>
              </a:rPr>
              <a:t>ACID</a:t>
            </a:r>
            <a:r>
              <a:rPr lang="zh-CN" altLang="en-US" sz="2000" dirty="0" smtClean="0">
                <a:solidFill>
                  <a:srgbClr val="5F5F5F"/>
                </a:solidFill>
                <a:latin typeface="+mn-lt"/>
                <a:ea typeface="+mn-ea"/>
              </a:rPr>
              <a:t>音频，</a:t>
            </a:r>
            <a:r>
              <a:rPr lang="en-US" altLang="zh-CN" sz="2000" dirty="0" smtClean="0">
                <a:solidFill>
                  <a:srgbClr val="5F5F5F"/>
                </a:solidFill>
                <a:latin typeface="+mn-lt"/>
                <a:ea typeface="+mn-ea"/>
              </a:rPr>
              <a:t>WMA</a:t>
            </a:r>
            <a:r>
              <a:rPr lang="zh-CN" altLang="en-US" sz="2000" dirty="0" smtClean="0">
                <a:solidFill>
                  <a:srgbClr val="5F5F5F"/>
                </a:solidFill>
                <a:latin typeface="+mn-lt"/>
                <a:ea typeface="+mn-ea"/>
              </a:rPr>
              <a:t>，</a:t>
            </a:r>
            <a:r>
              <a:rPr lang="en-US" altLang="zh-CN" sz="2000" dirty="0" smtClean="0">
                <a:solidFill>
                  <a:srgbClr val="5F5F5F"/>
                </a:solidFill>
                <a:latin typeface="+mn-lt"/>
                <a:ea typeface="+mn-ea"/>
              </a:rPr>
              <a:t>AIFF</a:t>
            </a:r>
            <a:r>
              <a:rPr lang="zh-CN" altLang="en-US" sz="2000" dirty="0" smtClean="0">
                <a:solidFill>
                  <a:srgbClr val="5F5F5F"/>
                </a:solidFill>
                <a:latin typeface="+mn-lt"/>
                <a:ea typeface="+mn-ea"/>
              </a:rPr>
              <a:t>和其它流行的音频格式</a:t>
            </a:r>
            <a:endParaRPr lang="en-US" altLang="zh-CN" sz="2000" dirty="0" smtClean="0">
              <a:solidFill>
                <a:srgbClr val="5F5F5F"/>
              </a:solidFill>
              <a:latin typeface="+mn-lt"/>
              <a:ea typeface="+mn-ea"/>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提供几乎所有处理工具</a:t>
            </a:r>
            <a:endParaRPr lang="zh-CN" altLang="en-US" sz="2000" dirty="0" smtClean="0">
              <a:solidFill>
                <a:srgbClr val="5F5F5F"/>
              </a:solidFill>
              <a:latin typeface="+mn-lt"/>
              <a:ea typeface="+mn-ea"/>
            </a:endParaRPr>
          </a:p>
          <a:p>
            <a:pPr>
              <a:spcBef>
                <a:spcPct val="50000"/>
              </a:spcBef>
              <a:buFont typeface="Wingdings" panose="05000000000000000000" pitchFamily="2" charset="2"/>
              <a:buNone/>
            </a:pPr>
            <a:endParaRPr lang="zh-CN" altLang="en-US" dirty="0">
              <a:latin typeface="宋体" charset="-122"/>
              <a:ea typeface="宋体" charset="-122"/>
            </a:endParaRPr>
          </a:p>
        </p:txBody>
      </p:sp>
      <p:pic>
        <p:nvPicPr>
          <p:cNvPr id="296974" name="Picture 14" descr="2007093082780673"/>
          <p:cNvPicPr>
            <a:picLocks noChangeAspect="1" noChangeArrowheads="1"/>
          </p:cNvPicPr>
          <p:nvPr/>
        </p:nvPicPr>
        <p:blipFill>
          <a:blip r:embed="rId1" cstate="print"/>
          <a:srcRect/>
          <a:stretch>
            <a:fillRect/>
          </a:stretch>
        </p:blipFill>
        <p:spPr bwMode="auto">
          <a:xfrm>
            <a:off x="4283968" y="1340768"/>
            <a:ext cx="4716462" cy="4502150"/>
          </a:xfrm>
          <a:prstGeom prst="rect">
            <a:avLst/>
          </a:prstGeom>
          <a:noFill/>
        </p:spPr>
      </p:pic>
      <p:sp>
        <p:nvSpPr>
          <p:cNvPr id="8"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软件编辑</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96974"/>
                                        </p:tgtEl>
                                        <p:attrNameLst>
                                          <p:attrName>style.visibility</p:attrName>
                                        </p:attrNameLst>
                                      </p:cBhvr>
                                      <p:to>
                                        <p:strVal val="visible"/>
                                      </p:to>
                                    </p:set>
                                    <p:anim calcmode="lin" valueType="num">
                                      <p:cBhvr additive="base">
                                        <p:cTn id="7" dur="500" fill="hold"/>
                                        <p:tgtEl>
                                          <p:spTgt spid="296974"/>
                                        </p:tgtEl>
                                        <p:attrNameLst>
                                          <p:attrName>ppt_x</p:attrName>
                                        </p:attrNameLst>
                                      </p:cBhvr>
                                      <p:tavLst>
                                        <p:tav tm="0">
                                          <p:val>
                                            <p:strVal val="1+#ppt_w/2"/>
                                          </p:val>
                                        </p:tav>
                                        <p:tav tm="100000">
                                          <p:val>
                                            <p:strVal val="#ppt_x"/>
                                          </p:val>
                                        </p:tav>
                                      </p:tavLst>
                                    </p:anim>
                                    <p:anim calcmode="lin" valueType="num">
                                      <p:cBhvr additive="base">
                                        <p:cTn id="8" dur="500" fill="hold"/>
                                        <p:tgtEl>
                                          <p:spTgt spid="2969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6" name="Text Box 8"/>
          <p:cNvSpPr txBox="1">
            <a:spLocks noChangeArrowheads="1"/>
          </p:cNvSpPr>
          <p:nvPr/>
        </p:nvSpPr>
        <p:spPr bwMode="auto">
          <a:xfrm>
            <a:off x="467545" y="1412776"/>
            <a:ext cx="3240359" cy="4201150"/>
          </a:xfrm>
          <a:prstGeom prst="rect">
            <a:avLst/>
          </a:prstGeom>
          <a:noFill/>
          <a:ln w="9525">
            <a:noFill/>
            <a:miter lim="800000"/>
          </a:ln>
          <a:effectLst>
            <a:prstShdw prst="shdw13" dist="53882" dir="13500000">
              <a:schemeClr val="accent1">
                <a:gamma/>
                <a:shade val="60000"/>
                <a:invGamma/>
                <a:alpha val="50000"/>
              </a:schemeClr>
            </a:prstShdw>
          </a:effectLst>
        </p:spPr>
        <p:txBody>
          <a:bodyPr wrap="square">
            <a:spAutoFit/>
          </a:bodyPr>
          <a:lstStyle/>
          <a:p>
            <a:pPr>
              <a:spcBef>
                <a:spcPct val="50000"/>
              </a:spcBef>
            </a:pPr>
            <a:r>
              <a:rPr lang="en-US" altLang="zh-CN" sz="2800" dirty="0" smtClean="0">
                <a:solidFill>
                  <a:srgbClr val="C00000"/>
                </a:solidFill>
              </a:rPr>
              <a:t>Adobe Audition</a:t>
            </a:r>
            <a:endParaRPr lang="en-US" altLang="zh-CN" sz="2800" dirty="0" smtClean="0">
              <a:solidFill>
                <a:srgbClr val="C00000"/>
              </a:solidFill>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前称</a:t>
            </a:r>
            <a:r>
              <a:rPr lang="en-US" altLang="zh-CN" sz="2000" dirty="0" smtClean="0">
                <a:solidFill>
                  <a:srgbClr val="5F5F5F"/>
                </a:solidFill>
                <a:latin typeface="+mn-lt"/>
                <a:ea typeface="+mn-ea"/>
              </a:rPr>
              <a:t>Cool Edit Pro</a:t>
            </a:r>
            <a:r>
              <a:rPr lang="zh-CN" altLang="en-US" sz="2000" dirty="0" smtClean="0">
                <a:solidFill>
                  <a:srgbClr val="5F5F5F"/>
                </a:solidFill>
                <a:latin typeface="+mn-lt"/>
                <a:ea typeface="+mn-ea"/>
              </a:rPr>
              <a:t>，为</a:t>
            </a:r>
            <a:r>
              <a:rPr lang="en-US" altLang="zh-CN" sz="2000" dirty="0" err="1" smtClean="0">
                <a:solidFill>
                  <a:srgbClr val="5F5F5F"/>
                </a:solidFill>
                <a:latin typeface="+mn-lt"/>
                <a:ea typeface="+mn-ea"/>
              </a:rPr>
              <a:t>Syntrillum</a:t>
            </a:r>
            <a:r>
              <a:rPr lang="zh-CN" altLang="en-US" sz="2000" dirty="0" smtClean="0">
                <a:solidFill>
                  <a:srgbClr val="5F5F5F"/>
                </a:solidFill>
                <a:latin typeface="+mn-lt"/>
                <a:ea typeface="+mn-ea"/>
              </a:rPr>
              <a:t>出品的多音轨编辑工具，后被</a:t>
            </a:r>
            <a:r>
              <a:rPr lang="en-US" altLang="zh-CN" sz="2000" dirty="0" smtClean="0">
                <a:solidFill>
                  <a:srgbClr val="5F5F5F"/>
                </a:solidFill>
                <a:latin typeface="+mn-lt"/>
                <a:ea typeface="+mn-ea"/>
              </a:rPr>
              <a:t>Adobe</a:t>
            </a:r>
            <a:r>
              <a:rPr lang="zh-CN" altLang="en-US" sz="2000" dirty="0" smtClean="0">
                <a:solidFill>
                  <a:srgbClr val="5F5F5F"/>
                </a:solidFill>
                <a:latin typeface="+mn-lt"/>
                <a:ea typeface="+mn-ea"/>
              </a:rPr>
              <a:t>收购，改名为“</a:t>
            </a:r>
            <a:r>
              <a:rPr lang="en-US" altLang="zh-CN" sz="2000" dirty="0" smtClean="0">
                <a:solidFill>
                  <a:srgbClr val="5F5F5F"/>
                </a:solidFill>
                <a:latin typeface="+mn-lt"/>
                <a:ea typeface="+mn-ea"/>
              </a:rPr>
              <a:t>Adobe Audition”</a:t>
            </a:r>
            <a:r>
              <a:rPr lang="zh-CN" altLang="en-US" sz="2000" dirty="0" smtClean="0">
                <a:solidFill>
                  <a:srgbClr val="5F5F5F"/>
                </a:solidFill>
                <a:latin typeface="+mn-lt"/>
                <a:ea typeface="+mn-ea"/>
              </a:rPr>
              <a:t>。</a:t>
            </a:r>
            <a:endParaRPr lang="en-US" altLang="zh-CN" sz="2000" dirty="0" smtClean="0">
              <a:solidFill>
                <a:srgbClr val="5F5F5F"/>
              </a:solidFill>
              <a:latin typeface="+mn-lt"/>
              <a:ea typeface="+mn-ea"/>
            </a:endParaRPr>
          </a:p>
          <a:p>
            <a:pPr marL="342900" indent="-342900" eaLnBrk="0" hangingPunct="0">
              <a:spcBef>
                <a:spcPct val="20000"/>
              </a:spcBef>
              <a:buFont typeface="Arial" panose="020B0604020202090204" pitchFamily="34" charset="0"/>
              <a:buChar char="•"/>
            </a:pPr>
            <a:endParaRPr lang="zh-CN" altLang="en-US" sz="2000" dirty="0" smtClean="0">
              <a:solidFill>
                <a:srgbClr val="5F5F5F"/>
              </a:solidFill>
              <a:latin typeface="+mn-lt"/>
              <a:ea typeface="+mn-ea"/>
            </a:endParaRPr>
          </a:p>
          <a:p>
            <a:pPr marL="342900" indent="-342900" eaLnBrk="0" hangingPunct="0">
              <a:spcBef>
                <a:spcPct val="20000"/>
              </a:spcBef>
              <a:buFont typeface="Arial" panose="020B0604020202090204" pitchFamily="34" charset="0"/>
              <a:buChar char="•"/>
            </a:pPr>
            <a:r>
              <a:rPr lang="zh-CN" altLang="en-US" sz="2000" dirty="0" smtClean="0">
                <a:solidFill>
                  <a:srgbClr val="5F5F5F"/>
                </a:solidFill>
                <a:latin typeface="+mn-lt"/>
                <a:ea typeface="+mn-ea"/>
              </a:rPr>
              <a:t>支持</a:t>
            </a:r>
            <a:r>
              <a:rPr lang="en-US" altLang="zh-CN" sz="2000" dirty="0" smtClean="0">
                <a:solidFill>
                  <a:srgbClr val="5F5F5F"/>
                </a:solidFill>
                <a:latin typeface="+mn-lt"/>
                <a:ea typeface="+mn-ea"/>
              </a:rPr>
              <a:t>128</a:t>
            </a:r>
            <a:r>
              <a:rPr lang="zh-CN" altLang="en-US" sz="2000" dirty="0" smtClean="0">
                <a:solidFill>
                  <a:srgbClr val="5F5F5F"/>
                </a:solidFill>
                <a:latin typeface="+mn-lt"/>
                <a:ea typeface="+mn-ea"/>
              </a:rPr>
              <a:t>条音轨、多种音频特效、多种音频格式，可以很方便地对音频文件进行修改、合并</a:t>
            </a:r>
            <a:endParaRPr lang="zh-CN" altLang="en-US" sz="2000" dirty="0" smtClean="0">
              <a:solidFill>
                <a:srgbClr val="5F5F5F"/>
              </a:solidFill>
              <a:latin typeface="+mn-lt"/>
              <a:ea typeface="+mn-ea"/>
            </a:endParaRPr>
          </a:p>
          <a:p>
            <a:pPr>
              <a:spcBef>
                <a:spcPct val="50000"/>
              </a:spcBef>
              <a:buFont typeface="Wingdings" panose="05000000000000000000" pitchFamily="2" charset="2"/>
              <a:buNone/>
            </a:pPr>
            <a:endParaRPr lang="zh-CN" altLang="en-US" dirty="0">
              <a:latin typeface="宋体" charset="-122"/>
              <a:ea typeface="宋体" charset="-122"/>
            </a:endParaRPr>
          </a:p>
        </p:txBody>
      </p:sp>
      <p:pic>
        <p:nvPicPr>
          <p:cNvPr id="304137" name="Picture 9" descr="soaCaGAp6vQc"/>
          <p:cNvPicPr>
            <a:picLocks noChangeAspect="1" noChangeArrowheads="1"/>
          </p:cNvPicPr>
          <p:nvPr/>
        </p:nvPicPr>
        <p:blipFill>
          <a:blip r:embed="rId1" cstate="print"/>
          <a:srcRect/>
          <a:stretch>
            <a:fillRect/>
          </a:stretch>
        </p:blipFill>
        <p:spPr bwMode="auto">
          <a:xfrm>
            <a:off x="3707904" y="1412776"/>
            <a:ext cx="5208083" cy="4536504"/>
          </a:xfrm>
          <a:prstGeom prst="rect">
            <a:avLst/>
          </a:prstGeom>
          <a:noFill/>
        </p:spPr>
      </p:pic>
      <p:sp>
        <p:nvSpPr>
          <p:cNvPr id="8"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软件编辑</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4137"/>
                                        </p:tgtEl>
                                        <p:attrNameLst>
                                          <p:attrName>style.visibility</p:attrName>
                                        </p:attrNameLst>
                                      </p:cBhvr>
                                      <p:to>
                                        <p:strVal val="visible"/>
                                      </p:to>
                                    </p:set>
                                    <p:anim calcmode="lin" valueType="num">
                                      <p:cBhvr additive="base">
                                        <p:cTn id="7" dur="500" fill="hold"/>
                                        <p:tgtEl>
                                          <p:spTgt spid="304137"/>
                                        </p:tgtEl>
                                        <p:attrNameLst>
                                          <p:attrName>ppt_x</p:attrName>
                                        </p:attrNameLst>
                                      </p:cBhvr>
                                      <p:tavLst>
                                        <p:tav tm="0">
                                          <p:val>
                                            <p:strVal val="1+#ppt_w/2"/>
                                          </p:val>
                                        </p:tav>
                                        <p:tav tm="100000">
                                          <p:val>
                                            <p:strVal val="#ppt_x"/>
                                          </p:val>
                                        </p:tav>
                                      </p:tavLst>
                                    </p:anim>
                                    <p:anim calcmode="lin" valueType="num">
                                      <p:cBhvr additive="base">
                                        <p:cTn id="8" dur="500" fill="hold"/>
                                        <p:tgtEl>
                                          <p:spTgt spid="304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音乐合成</a:t>
            </a:r>
            <a:r>
              <a:rPr lang="en-US" altLang="zh-CN" dirty="0" smtClean="0"/>
              <a:t>—</a:t>
            </a:r>
            <a:r>
              <a:rPr lang="zh-CN" altLang="en-US" dirty="0" smtClean="0"/>
              <a:t>软件编辑</a:t>
            </a:r>
            <a:endParaRPr lang="zh-CN" altLang="en-US" dirty="0"/>
          </a:p>
        </p:txBody>
      </p:sp>
      <p:sp>
        <p:nvSpPr>
          <p:cNvPr id="27651" name="内容占位符 2"/>
          <p:cNvSpPr>
            <a:spLocks noGrp="1"/>
          </p:cNvSpPr>
          <p:nvPr>
            <p:ph idx="1"/>
          </p:nvPr>
        </p:nvSpPr>
        <p:spPr/>
        <p:txBody>
          <a:bodyPr/>
          <a:lstStyle/>
          <a:p>
            <a:pPr>
              <a:spcBef>
                <a:spcPct val="50000"/>
              </a:spcBef>
            </a:pPr>
            <a:r>
              <a:rPr lang="zh-CN" altLang="en-US" kern="1200" dirty="0" smtClean="0">
                <a:solidFill>
                  <a:srgbClr val="C00000"/>
                </a:solidFill>
                <a:latin typeface="Arial" panose="020B0604020202090204" pitchFamily="34" charset="0"/>
                <a:ea typeface="宋体" charset="-122"/>
              </a:rPr>
              <a:t>往届成果展示</a:t>
            </a:r>
            <a:endParaRPr lang="en-US" altLang="zh-CN" kern="1200" dirty="0" smtClean="0">
              <a:solidFill>
                <a:srgbClr val="C00000"/>
              </a:solidFill>
              <a:latin typeface="Arial" panose="020B0604020202090204" pitchFamily="34" charset="0"/>
              <a:ea typeface="宋体" charset="-122"/>
            </a:endParaRPr>
          </a:p>
          <a:p>
            <a:pPr lvl="1"/>
            <a:r>
              <a:rPr lang="zh-CN" altLang="en-US" sz="2400" dirty="0" smtClean="0"/>
              <a:t>广播剧制作：惊魂鬼片场</a:t>
            </a:r>
            <a:endParaRPr lang="en-US" altLang="zh-CN" sz="2400" dirty="0" smtClean="0"/>
          </a:p>
          <a:p>
            <a:pPr lvl="1"/>
            <a:r>
              <a:rPr lang="zh-CN" altLang="en-US" sz="2400" dirty="0" smtClean="0"/>
              <a:t>恶搞音乐：全民运动</a:t>
            </a:r>
            <a:endParaRPr lang="en-US" altLang="zh-CN" sz="2400" dirty="0" smtClean="0"/>
          </a:p>
          <a:p>
            <a:endParaRPr lang="en-US" altLang="zh-CN" dirty="0" smtClean="0"/>
          </a:p>
          <a:p>
            <a:endParaRPr lang="zh-CN" altLang="en-US" dirty="0" smtClean="0">
              <a:solidFill>
                <a:srgbClr val="FF0000"/>
              </a:solidFill>
            </a:endParaRPr>
          </a:p>
        </p:txBody>
      </p:sp>
      <p:pic>
        <p:nvPicPr>
          <p:cNvPr id="26626" name="Picture 2"/>
          <p:cNvPicPr>
            <a:picLocks noChangeAspect="1" noChangeArrowheads="1"/>
          </p:cNvPicPr>
          <p:nvPr/>
        </p:nvPicPr>
        <p:blipFill>
          <a:blip r:embed="rId1" cstate="print"/>
          <a:srcRect/>
          <a:stretch>
            <a:fillRect/>
          </a:stretch>
        </p:blipFill>
        <p:spPr bwMode="auto">
          <a:xfrm>
            <a:off x="1187624" y="3356992"/>
            <a:ext cx="2296865" cy="3002359"/>
          </a:xfrm>
          <a:prstGeom prst="rect">
            <a:avLst/>
          </a:prstGeom>
          <a:noFill/>
          <a:ln w="9525">
            <a:noFill/>
            <a:miter lim="800000"/>
            <a:headEnd/>
            <a:tailEnd/>
          </a:ln>
        </p:spPr>
      </p:pic>
      <p:pic>
        <p:nvPicPr>
          <p:cNvPr id="26627" name="Picture 3"/>
          <p:cNvPicPr>
            <a:picLocks noChangeAspect="1" noChangeArrowheads="1"/>
          </p:cNvPicPr>
          <p:nvPr/>
        </p:nvPicPr>
        <p:blipFill>
          <a:blip r:embed="rId2" cstate="print"/>
          <a:srcRect/>
          <a:stretch>
            <a:fillRect/>
          </a:stretch>
        </p:blipFill>
        <p:spPr bwMode="auto">
          <a:xfrm>
            <a:off x="3995936" y="3429000"/>
            <a:ext cx="3707904" cy="2799056"/>
          </a:xfrm>
          <a:prstGeom prst="rect">
            <a:avLst/>
          </a:prstGeom>
          <a:noFill/>
          <a:ln w="9525">
            <a:noFill/>
            <a:miter lim="800000"/>
            <a:headEnd/>
            <a:tailEnd/>
          </a:ln>
        </p:spPr>
      </p:pic>
      <p:pic>
        <p:nvPicPr>
          <p:cNvPr id="6" name="惊魂鬼片场预告片.mp3">
            <a:hlinkClick r:id="" action="ppaction://media"/>
          </p:cNvPr>
          <p:cNvPicPr>
            <a:picLocks noRot="1" noChangeAspect="1"/>
          </p:cNvPicPr>
          <p:nvPr>
            <a:audioFile r:link="rId3"/>
            <p:extLst>
              <p:ext uri="{DAA4B4D4-6D71-4841-9C94-3DE7FCFB9230}">
                <p14:media xmlns:p14="http://schemas.microsoft.com/office/powerpoint/2010/main" r:link="rId4"/>
              </p:ext>
            </p:extLst>
          </p:nvPr>
        </p:nvPicPr>
        <p:blipFill>
          <a:blip r:embed="rId5" cstate="print"/>
          <a:stretch>
            <a:fillRect/>
          </a:stretch>
        </p:blipFill>
        <p:spPr>
          <a:xfrm>
            <a:off x="3491880" y="4941168"/>
            <a:ext cx="304800" cy="304800"/>
          </a:xfrm>
          <a:prstGeom prst="rect">
            <a:avLst/>
          </a:prstGeom>
        </p:spPr>
      </p:pic>
      <p:pic>
        <p:nvPicPr>
          <p:cNvPr id="7" name="恶搞demo.wav">
            <a:hlinkClick r:id="" action="ppaction://media"/>
          </p:cNvPr>
          <p:cNvPicPr>
            <a:picLocks noRot="1" noChangeAspect="1"/>
          </p:cNvPicPr>
          <p:nvPr>
            <a:audioFile r:link="rId6"/>
            <p:extLst>
              <p:ext uri="{DAA4B4D4-6D71-4841-9C94-3DE7FCFB9230}">
                <p14:media xmlns:p14="http://schemas.microsoft.com/office/powerpoint/2010/main" r:link="rId7"/>
              </p:ext>
            </p:extLst>
          </p:nvPr>
        </p:nvPicPr>
        <p:blipFill>
          <a:blip r:embed="rId8" cstate="print"/>
          <a:stretch>
            <a:fillRect/>
          </a:stretch>
        </p:blipFill>
        <p:spPr>
          <a:xfrm>
            <a:off x="7884368" y="486916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892"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75997" fill="hold"/>
                                        <p:tgtEl>
                                          <p:spTgt spid="7"/>
                                        </p:tgtEl>
                                      </p:cBhvr>
                                    </p:cmd>
                                  </p:childTnLst>
                                </p:cTn>
                              </p:par>
                            </p:childTnLst>
                          </p:cTn>
                        </p:par>
                      </p:childTnLst>
                    </p:cTn>
                  </p:par>
                </p:childTnLst>
              </p:cTn>
              <p:nextCondLst>
                <p:cond evt="onClick" delay="0">
                  <p:tgtEl>
                    <p:spTgt spid="7"/>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8" name="Rectangle 6"/>
          <p:cNvSpPr>
            <a:spLocks noChangeArrowheads="1"/>
          </p:cNvSpPr>
          <p:nvPr/>
        </p:nvSpPr>
        <p:spPr bwMode="auto">
          <a:xfrm>
            <a:off x="539552" y="1556792"/>
            <a:ext cx="8424936" cy="4864100"/>
          </a:xfrm>
          <a:prstGeom prst="rect">
            <a:avLst/>
          </a:prstGeom>
          <a:noFill/>
          <a:ln w="9525">
            <a:noFill/>
            <a:miter lim="800000"/>
          </a:ln>
        </p:spPr>
        <p:txBody>
          <a:bodyPr/>
          <a:lstStyle/>
          <a:p>
            <a:pPr marL="742950" lvl="1" indent="-285750">
              <a:lnSpc>
                <a:spcPct val="90000"/>
              </a:lnSpc>
              <a:spcBef>
                <a:spcPct val="50000"/>
              </a:spcBef>
            </a:pPr>
            <a:r>
              <a:rPr lang="en-US" altLang="zh-CN" sz="2800" dirty="0" err="1" smtClean="0">
                <a:solidFill>
                  <a:srgbClr val="C00000"/>
                </a:solidFill>
              </a:rPr>
              <a:t>Nyquist</a:t>
            </a:r>
            <a:r>
              <a:rPr lang="zh-CN" altLang="en-US" sz="2800" dirty="0" smtClean="0">
                <a:solidFill>
                  <a:srgbClr val="C00000"/>
                </a:solidFill>
              </a:rPr>
              <a:t>简介</a:t>
            </a:r>
            <a:endParaRPr lang="en-US" altLang="zh-CN" sz="2800" dirty="0" smtClean="0">
              <a:solidFill>
                <a:srgbClr val="C00000"/>
              </a:solidFill>
            </a:endParaRPr>
          </a:p>
          <a:p>
            <a:pPr marL="742950" lvl="1" indent="-285750">
              <a:lnSpc>
                <a:spcPct val="90000"/>
              </a:lnSpc>
              <a:spcBef>
                <a:spcPct val="50000"/>
              </a:spcBef>
            </a:pPr>
            <a:endParaRPr lang="zh-CN" altLang="en-US" sz="2800" b="1" dirty="0">
              <a:solidFill>
                <a:srgbClr val="CC3300"/>
              </a:solidFill>
              <a:ea typeface="宋体" charset="-122"/>
            </a:endParaRPr>
          </a:p>
          <a:p>
            <a:pPr marL="742950" lvl="1" indent="-285750">
              <a:lnSpc>
                <a:spcPct val="90000"/>
              </a:lnSpc>
              <a:spcBef>
                <a:spcPts val="1200"/>
              </a:spcBef>
              <a:spcAft>
                <a:spcPts val="600"/>
              </a:spcAft>
              <a:buFontTx/>
              <a:buChar char="–"/>
            </a:pPr>
            <a:r>
              <a:rPr lang="en-US" altLang="zh-CN" sz="2400" dirty="0" err="1">
                <a:ea typeface="宋体" charset="-122"/>
              </a:rPr>
              <a:t>Nyquist</a:t>
            </a:r>
            <a:r>
              <a:rPr lang="zh-CN" altLang="en-US" sz="2400" dirty="0">
                <a:ea typeface="宋体" charset="-122"/>
              </a:rPr>
              <a:t>是一个基于</a:t>
            </a:r>
            <a:r>
              <a:rPr lang="en-US" altLang="zh-CN" sz="2400" dirty="0">
                <a:ea typeface="宋体" charset="-122"/>
              </a:rPr>
              <a:t>LISP</a:t>
            </a:r>
            <a:r>
              <a:rPr lang="zh-CN" altLang="en-US" sz="2400" dirty="0">
                <a:ea typeface="宋体" charset="-122"/>
              </a:rPr>
              <a:t>用于声音合成的语言，由</a:t>
            </a:r>
            <a:r>
              <a:rPr lang="en-US" altLang="zh-CN" sz="2400" dirty="0">
                <a:ea typeface="宋体" charset="-122"/>
              </a:rPr>
              <a:t>CMU</a:t>
            </a:r>
            <a:r>
              <a:rPr lang="zh-CN" altLang="en-US" sz="2400" dirty="0">
                <a:ea typeface="宋体" charset="-122"/>
              </a:rPr>
              <a:t>的</a:t>
            </a:r>
            <a:r>
              <a:rPr lang="en-US" altLang="zh-CN" sz="2400" dirty="0">
                <a:ea typeface="宋体" charset="-122"/>
              </a:rPr>
              <a:t>Roger B. Dannenberg </a:t>
            </a:r>
            <a:r>
              <a:rPr lang="zh-CN" altLang="en-US" sz="2400" dirty="0">
                <a:ea typeface="宋体" charset="-122"/>
              </a:rPr>
              <a:t>教授带领</a:t>
            </a:r>
            <a:r>
              <a:rPr lang="zh-CN" altLang="en-US" sz="2400" dirty="0" smtClean="0">
                <a:ea typeface="宋体" charset="-122"/>
              </a:rPr>
              <a:t>开发</a:t>
            </a:r>
            <a:endParaRPr lang="en-US" altLang="zh-CN" sz="2400" dirty="0">
              <a:ea typeface="宋体" charset="-122"/>
            </a:endParaRPr>
          </a:p>
          <a:p>
            <a:pPr marL="742950" lvl="1" indent="-285750">
              <a:lnSpc>
                <a:spcPct val="90000"/>
              </a:lnSpc>
              <a:spcBef>
                <a:spcPts val="1200"/>
              </a:spcBef>
              <a:spcAft>
                <a:spcPts val="600"/>
              </a:spcAft>
              <a:buFontTx/>
              <a:buChar char="–"/>
            </a:pPr>
            <a:r>
              <a:rPr lang="zh-CN" altLang="en-US" sz="2400" dirty="0">
                <a:ea typeface="宋体" charset="-122"/>
              </a:rPr>
              <a:t>官方</a:t>
            </a:r>
            <a:r>
              <a:rPr lang="en-US" altLang="zh-CN" sz="2400" dirty="0">
                <a:ea typeface="宋体" charset="-122"/>
              </a:rPr>
              <a:t>URL</a:t>
            </a:r>
            <a:r>
              <a:rPr lang="zh-CN" altLang="en-US" sz="2400" dirty="0">
                <a:ea typeface="宋体" charset="-122"/>
              </a:rPr>
              <a:t>：</a:t>
            </a:r>
            <a:r>
              <a:rPr lang="en-US" altLang="zh-CN" sz="2000" dirty="0">
                <a:ea typeface="宋体" charset="-122"/>
                <a:hlinkClick r:id="rId1"/>
              </a:rPr>
              <a:t>http://www.cs.cmu.edu/~</a:t>
            </a:r>
            <a:r>
              <a:rPr lang="en-US" altLang="zh-CN" sz="2000" dirty="0" smtClean="0">
                <a:ea typeface="宋体" charset="-122"/>
                <a:hlinkClick r:id="rId1"/>
              </a:rPr>
              <a:t>music/music.software.html</a:t>
            </a:r>
            <a:endParaRPr lang="en-US" altLang="zh-CN" sz="2000" dirty="0" smtClean="0">
              <a:ea typeface="宋体" charset="-122"/>
            </a:endParaRPr>
          </a:p>
          <a:p>
            <a:pPr marL="742950" lvl="1" indent="-285750">
              <a:lnSpc>
                <a:spcPct val="90000"/>
              </a:lnSpc>
              <a:spcBef>
                <a:spcPts val="1200"/>
              </a:spcBef>
              <a:spcAft>
                <a:spcPts val="600"/>
              </a:spcAft>
              <a:buFontTx/>
              <a:buChar char="–"/>
            </a:pPr>
            <a:r>
              <a:rPr lang="zh-CN" altLang="en-US" sz="2400" dirty="0" smtClean="0">
                <a:ea typeface="宋体" charset="-122"/>
              </a:rPr>
              <a:t>适用</a:t>
            </a:r>
            <a:r>
              <a:rPr lang="zh-CN" altLang="en-US" sz="2400" dirty="0">
                <a:ea typeface="宋体" charset="-122"/>
              </a:rPr>
              <a:t>平台：</a:t>
            </a:r>
            <a:r>
              <a:rPr lang="en-US" altLang="zh-CN" sz="2400" dirty="0">
                <a:ea typeface="宋体" charset="-122"/>
              </a:rPr>
              <a:t>Windows</a:t>
            </a:r>
            <a:r>
              <a:rPr lang="zh-CN" altLang="en-US" sz="2400" dirty="0">
                <a:ea typeface="宋体" charset="-122"/>
              </a:rPr>
              <a:t>、</a:t>
            </a:r>
            <a:r>
              <a:rPr lang="en-US" altLang="zh-CN" sz="2400" dirty="0">
                <a:ea typeface="宋体" charset="-122"/>
              </a:rPr>
              <a:t>Unix</a:t>
            </a:r>
            <a:r>
              <a:rPr lang="zh-CN" altLang="en-US" sz="2400" dirty="0">
                <a:ea typeface="宋体" charset="-122"/>
              </a:rPr>
              <a:t>、</a:t>
            </a:r>
            <a:r>
              <a:rPr lang="en-US" altLang="zh-CN" sz="2400" dirty="0">
                <a:ea typeface="宋体" charset="-122"/>
              </a:rPr>
              <a:t>Linux</a:t>
            </a:r>
            <a:r>
              <a:rPr lang="zh-CN" altLang="en-US" sz="2400" dirty="0">
                <a:ea typeface="宋体" charset="-122"/>
              </a:rPr>
              <a:t>、</a:t>
            </a:r>
            <a:r>
              <a:rPr lang="en-US" altLang="zh-CN" sz="2400" dirty="0">
                <a:ea typeface="宋体" charset="-122"/>
              </a:rPr>
              <a:t>Mac OS</a:t>
            </a:r>
            <a:endParaRPr lang="zh-CN" altLang="en-US" sz="2400" dirty="0">
              <a:ea typeface="宋体" charset="-122"/>
            </a:endParaRPr>
          </a:p>
          <a:p>
            <a:pPr marL="742950" lvl="1" indent="-285750">
              <a:lnSpc>
                <a:spcPct val="90000"/>
              </a:lnSpc>
              <a:spcBef>
                <a:spcPct val="20000"/>
              </a:spcBef>
              <a:buFontTx/>
              <a:buChar char="–"/>
            </a:pPr>
            <a:endParaRPr lang="zh-CN" altLang="en-US" sz="2800" dirty="0">
              <a:ea typeface="宋体" charset="-122"/>
            </a:endParaRPr>
          </a:p>
          <a:p>
            <a:pPr marL="742950" lvl="1" indent="-285750">
              <a:lnSpc>
                <a:spcPct val="90000"/>
              </a:lnSpc>
              <a:spcBef>
                <a:spcPct val="20000"/>
              </a:spcBef>
              <a:buFontTx/>
              <a:buChar char="–"/>
            </a:pPr>
            <a:endParaRPr lang="en-US" altLang="zh-CN" sz="2800" dirty="0">
              <a:ea typeface="宋体" charset="-122"/>
            </a:endParaRPr>
          </a:p>
          <a:p>
            <a:pPr marL="742950" lvl="1" indent="-285750">
              <a:lnSpc>
                <a:spcPct val="90000"/>
              </a:lnSpc>
              <a:spcBef>
                <a:spcPct val="20000"/>
              </a:spcBef>
            </a:pPr>
            <a:endParaRPr lang="en-US" altLang="zh-CN" sz="2800" dirty="0">
              <a:ea typeface="宋体" charset="-122"/>
            </a:endParaRPr>
          </a:p>
          <a:p>
            <a:pPr marL="742950" lvl="1" indent="-285750">
              <a:lnSpc>
                <a:spcPct val="90000"/>
              </a:lnSpc>
              <a:spcBef>
                <a:spcPct val="20000"/>
              </a:spcBef>
            </a:pPr>
            <a:r>
              <a:rPr lang="en-US" altLang="zh-CN" sz="1400" b="1" dirty="0">
                <a:ea typeface="宋体" charset="-122"/>
              </a:rPr>
              <a:t> </a:t>
            </a:r>
            <a:endParaRPr lang="en-US" altLang="zh-CN" sz="1000" dirty="0">
              <a:ea typeface="宋体" charset="-122"/>
            </a:endParaRPr>
          </a:p>
        </p:txBody>
      </p:sp>
      <p:sp>
        <p:nvSpPr>
          <p:cNvPr id="7"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语言编程</a:t>
            </a:r>
            <a:endParaRPr lang="zh-CN" altLang="en-US" dirty="0"/>
          </a:p>
        </p:txBody>
      </p:sp>
      <p:pic>
        <p:nvPicPr>
          <p:cNvPr id="8" name="Picture 5"/>
          <p:cNvPicPr>
            <a:picLocks noChangeAspect="1" noChangeArrowheads="1"/>
          </p:cNvPicPr>
          <p:nvPr/>
        </p:nvPicPr>
        <p:blipFill>
          <a:blip r:embed="rId2" cstate="print"/>
          <a:srcRect/>
          <a:stretch>
            <a:fillRect/>
          </a:stretch>
        </p:blipFill>
        <p:spPr bwMode="auto">
          <a:xfrm>
            <a:off x="5220072" y="1484784"/>
            <a:ext cx="2088232" cy="68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6"/>
          <p:cNvSpPr>
            <a:spLocks noChangeArrowheads="1"/>
          </p:cNvSpPr>
          <p:nvPr/>
        </p:nvSpPr>
        <p:spPr bwMode="auto">
          <a:xfrm>
            <a:off x="611560" y="1556792"/>
            <a:ext cx="7848600" cy="5080000"/>
          </a:xfrm>
          <a:prstGeom prst="rect">
            <a:avLst/>
          </a:prstGeom>
          <a:noFill/>
          <a:ln w="9525">
            <a:noFill/>
            <a:miter lim="800000"/>
          </a:ln>
        </p:spPr>
        <p:txBody>
          <a:bodyPr/>
          <a:lstStyle/>
          <a:p>
            <a:pPr marL="285750" indent="-285750">
              <a:lnSpc>
                <a:spcPct val="90000"/>
              </a:lnSpc>
              <a:spcBef>
                <a:spcPct val="50000"/>
              </a:spcBef>
            </a:pPr>
            <a:r>
              <a:rPr lang="en-US" altLang="zh-CN" sz="2800" dirty="0" err="1" smtClean="0">
                <a:solidFill>
                  <a:srgbClr val="C00000"/>
                </a:solidFill>
              </a:rPr>
              <a:t>Nyquist</a:t>
            </a:r>
            <a:r>
              <a:rPr lang="zh-CN" altLang="en-US" sz="2800" dirty="0" smtClean="0">
                <a:solidFill>
                  <a:srgbClr val="C00000"/>
                </a:solidFill>
              </a:rPr>
              <a:t>语言</a:t>
            </a:r>
            <a:endParaRPr lang="en-US" altLang="zh-CN" sz="2800" dirty="0" smtClean="0">
              <a:solidFill>
                <a:srgbClr val="C00000"/>
              </a:solidFill>
            </a:endParaRPr>
          </a:p>
          <a:p>
            <a:pPr marL="285750" indent="-285750">
              <a:lnSpc>
                <a:spcPct val="90000"/>
              </a:lnSpc>
              <a:spcBef>
                <a:spcPct val="50000"/>
              </a:spcBef>
            </a:pPr>
            <a:endParaRPr lang="zh-CN" altLang="en-US" sz="2400" b="1" dirty="0">
              <a:ea typeface="宋体" charset="-122"/>
            </a:endParaRPr>
          </a:p>
          <a:p>
            <a:pPr marL="342900" indent="-342900">
              <a:lnSpc>
                <a:spcPct val="90000"/>
              </a:lnSpc>
              <a:spcBef>
                <a:spcPct val="20000"/>
              </a:spcBef>
              <a:buFontTx/>
              <a:buChar char="•"/>
            </a:pPr>
            <a:r>
              <a:rPr lang="zh-CN" altLang="en-US" sz="2400" b="1" dirty="0">
                <a:ea typeface="宋体" charset="-122"/>
              </a:rPr>
              <a:t>基本声音的合成</a:t>
            </a:r>
            <a:endParaRPr lang="en-US" altLang="zh-CN" sz="2400" b="1" dirty="0">
              <a:ea typeface="宋体" charset="-122"/>
            </a:endParaRPr>
          </a:p>
          <a:p>
            <a:pPr marL="742950" lvl="1" indent="-285750">
              <a:lnSpc>
                <a:spcPct val="90000"/>
              </a:lnSpc>
              <a:spcBef>
                <a:spcPct val="20000"/>
              </a:spcBef>
              <a:buFontTx/>
              <a:buChar char="–"/>
            </a:pPr>
            <a:r>
              <a:rPr lang="en-US" altLang="zh-CN" sz="2000" dirty="0">
                <a:latin typeface="+mn-lt"/>
                <a:ea typeface="宋体" charset="-122"/>
              </a:rPr>
              <a:t>(play (</a:t>
            </a:r>
            <a:r>
              <a:rPr lang="en-US" altLang="zh-CN" sz="2000" dirty="0" err="1">
                <a:latin typeface="+mn-lt"/>
                <a:ea typeface="宋体" charset="-122"/>
              </a:rPr>
              <a:t>osc</a:t>
            </a:r>
            <a:r>
              <a:rPr lang="en-US" altLang="zh-CN" sz="2000" dirty="0">
                <a:latin typeface="+mn-lt"/>
                <a:ea typeface="宋体" charset="-122"/>
              </a:rPr>
              <a:t> 69))		</a:t>
            </a:r>
            <a:r>
              <a:rPr lang="en-US" altLang="zh-CN" sz="2000" dirty="0" smtClean="0">
                <a:latin typeface="+mn-lt"/>
                <a:ea typeface="宋体" charset="-122"/>
              </a:rPr>
              <a:t>	</a:t>
            </a:r>
            <a:r>
              <a:rPr lang="zh-CN" altLang="en-US" sz="2000" dirty="0" smtClean="0">
                <a:latin typeface="+mn-lt"/>
                <a:ea typeface="宋体" charset="-122"/>
              </a:rPr>
              <a:t>播放</a:t>
            </a:r>
            <a:r>
              <a:rPr lang="zh-CN" altLang="en-US" sz="2000" dirty="0">
                <a:latin typeface="+mn-lt"/>
                <a:ea typeface="宋体" charset="-122"/>
              </a:rPr>
              <a:t>单音节</a:t>
            </a:r>
            <a:endParaRPr lang="en-US" altLang="zh-CN" sz="2000" dirty="0">
              <a:latin typeface="+mn-lt"/>
              <a:ea typeface="宋体" charset="-122"/>
            </a:endParaRPr>
          </a:p>
          <a:p>
            <a:pPr marL="742950" lvl="1" indent="-285750">
              <a:lnSpc>
                <a:spcPct val="90000"/>
              </a:lnSpc>
              <a:spcBef>
                <a:spcPct val="20000"/>
              </a:spcBef>
              <a:buFontTx/>
              <a:buChar char="–"/>
            </a:pPr>
            <a:r>
              <a:rPr lang="en-US" altLang="zh-CN" sz="2000" dirty="0">
                <a:latin typeface="+mn-lt"/>
                <a:ea typeface="宋体" charset="-122"/>
              </a:rPr>
              <a:t>(play (scale 0.1 (</a:t>
            </a:r>
            <a:r>
              <a:rPr lang="en-US" altLang="zh-CN" sz="2000" dirty="0" err="1">
                <a:latin typeface="+mn-lt"/>
                <a:ea typeface="宋体" charset="-122"/>
              </a:rPr>
              <a:t>osc</a:t>
            </a:r>
            <a:r>
              <a:rPr lang="en-US" altLang="zh-CN" sz="2000" dirty="0">
                <a:latin typeface="+mn-lt"/>
                <a:ea typeface="宋体" charset="-122"/>
              </a:rPr>
              <a:t> 69)))		</a:t>
            </a:r>
            <a:r>
              <a:rPr lang="zh-CN" altLang="en-US" sz="2000" dirty="0">
                <a:latin typeface="+mn-lt"/>
                <a:ea typeface="宋体" charset="-122"/>
              </a:rPr>
              <a:t>调节音量</a:t>
            </a:r>
            <a:endParaRPr lang="en-US" altLang="zh-CN" sz="2000" dirty="0">
              <a:latin typeface="+mn-lt"/>
              <a:ea typeface="宋体" charset="-122"/>
            </a:endParaRPr>
          </a:p>
          <a:p>
            <a:pPr marL="742950" lvl="1" indent="-285750">
              <a:lnSpc>
                <a:spcPct val="90000"/>
              </a:lnSpc>
              <a:spcBef>
                <a:spcPct val="20000"/>
              </a:spcBef>
              <a:buFontTx/>
              <a:buChar char="–"/>
            </a:pPr>
            <a:r>
              <a:rPr lang="en-US" altLang="zh-CN" sz="2000" dirty="0">
                <a:latin typeface="+mn-lt"/>
                <a:ea typeface="宋体" charset="-122"/>
              </a:rPr>
              <a:t>(play (stretch 0.1 (</a:t>
            </a:r>
            <a:r>
              <a:rPr lang="en-US" altLang="zh-CN" sz="2000" dirty="0" err="1">
                <a:latin typeface="+mn-lt"/>
                <a:ea typeface="宋体" charset="-122"/>
              </a:rPr>
              <a:t>osc</a:t>
            </a:r>
            <a:r>
              <a:rPr lang="en-US" altLang="zh-CN" sz="2000" dirty="0">
                <a:latin typeface="+mn-lt"/>
                <a:ea typeface="宋体" charset="-122"/>
              </a:rPr>
              <a:t> 69)))	</a:t>
            </a:r>
            <a:r>
              <a:rPr lang="zh-CN" altLang="en-US" sz="2000" dirty="0" smtClean="0">
                <a:latin typeface="+mn-lt"/>
                <a:ea typeface="宋体" charset="-122"/>
              </a:rPr>
              <a:t>调节</a:t>
            </a:r>
            <a:r>
              <a:rPr lang="zh-CN" altLang="en-US" sz="2000" dirty="0">
                <a:latin typeface="+mn-lt"/>
                <a:ea typeface="宋体" charset="-122"/>
              </a:rPr>
              <a:t>播放时间</a:t>
            </a:r>
            <a:endParaRPr lang="en-US" altLang="zh-CN" sz="2000" dirty="0">
              <a:latin typeface="+mn-lt"/>
              <a:ea typeface="宋体" charset="-122"/>
            </a:endParaRPr>
          </a:p>
          <a:p>
            <a:pPr marL="742950" lvl="1" indent="-285750">
              <a:lnSpc>
                <a:spcPct val="90000"/>
              </a:lnSpc>
              <a:spcBef>
                <a:spcPct val="20000"/>
              </a:spcBef>
              <a:buFontTx/>
              <a:buChar char="–"/>
            </a:pPr>
            <a:r>
              <a:rPr lang="en-US" altLang="zh-CN" sz="2000" dirty="0">
                <a:latin typeface="+mn-lt"/>
                <a:ea typeface="宋体" charset="-122"/>
              </a:rPr>
              <a:t>(play (</a:t>
            </a:r>
            <a:r>
              <a:rPr lang="en-US" altLang="zh-CN" sz="2000" dirty="0" err="1">
                <a:latin typeface="+mn-lt"/>
                <a:ea typeface="宋体" charset="-122"/>
              </a:rPr>
              <a:t>seq</a:t>
            </a:r>
            <a:r>
              <a:rPr lang="en-US" altLang="zh-CN" sz="2000" dirty="0">
                <a:latin typeface="+mn-lt"/>
                <a:ea typeface="宋体" charset="-122"/>
              </a:rPr>
              <a:t> (</a:t>
            </a:r>
            <a:r>
              <a:rPr lang="en-US" altLang="zh-CN" sz="2000" dirty="0" err="1">
                <a:latin typeface="+mn-lt"/>
                <a:ea typeface="宋体" charset="-122"/>
              </a:rPr>
              <a:t>osc</a:t>
            </a:r>
            <a:r>
              <a:rPr lang="en-US" altLang="zh-CN" sz="2000" dirty="0">
                <a:latin typeface="+mn-lt"/>
                <a:ea typeface="宋体" charset="-122"/>
              </a:rPr>
              <a:t> 50) (</a:t>
            </a:r>
            <a:r>
              <a:rPr lang="en-US" altLang="zh-CN" sz="2000" dirty="0" err="1">
                <a:latin typeface="+mn-lt"/>
                <a:ea typeface="宋体" charset="-122"/>
              </a:rPr>
              <a:t>osc</a:t>
            </a:r>
            <a:r>
              <a:rPr lang="en-US" altLang="zh-CN" sz="2000" dirty="0">
                <a:latin typeface="+mn-lt"/>
                <a:ea typeface="宋体" charset="-122"/>
              </a:rPr>
              <a:t> 69)))	</a:t>
            </a:r>
            <a:r>
              <a:rPr lang="zh-CN" altLang="en-US" sz="2000" dirty="0">
                <a:latin typeface="+mn-lt"/>
                <a:ea typeface="宋体" charset="-122"/>
              </a:rPr>
              <a:t>连续播放</a:t>
            </a:r>
            <a:endParaRPr lang="en-US" altLang="zh-CN" sz="2000" dirty="0">
              <a:latin typeface="+mn-lt"/>
              <a:ea typeface="宋体" charset="-122"/>
            </a:endParaRPr>
          </a:p>
          <a:p>
            <a:pPr marL="742950" lvl="1" indent="-285750">
              <a:lnSpc>
                <a:spcPct val="90000"/>
              </a:lnSpc>
              <a:spcBef>
                <a:spcPct val="20000"/>
              </a:spcBef>
              <a:buFontTx/>
              <a:buChar char="–"/>
            </a:pPr>
            <a:r>
              <a:rPr lang="en-US" altLang="zh-CN" sz="2000" dirty="0">
                <a:latin typeface="+mn-lt"/>
                <a:ea typeface="宋体" charset="-122"/>
              </a:rPr>
              <a:t>(play (</a:t>
            </a:r>
            <a:r>
              <a:rPr lang="en-US" altLang="zh-CN" sz="2000" dirty="0" err="1">
                <a:latin typeface="+mn-lt"/>
                <a:ea typeface="宋体" charset="-122"/>
              </a:rPr>
              <a:t>sim</a:t>
            </a:r>
            <a:r>
              <a:rPr lang="en-US" altLang="zh-CN" sz="2000" dirty="0">
                <a:latin typeface="+mn-lt"/>
                <a:ea typeface="宋体" charset="-122"/>
              </a:rPr>
              <a:t> (</a:t>
            </a:r>
            <a:r>
              <a:rPr lang="en-US" altLang="zh-CN" sz="2000" dirty="0" err="1">
                <a:latin typeface="+mn-lt"/>
                <a:ea typeface="宋体" charset="-122"/>
              </a:rPr>
              <a:t>osc</a:t>
            </a:r>
            <a:r>
              <a:rPr lang="en-US" altLang="zh-CN" sz="2000" dirty="0">
                <a:latin typeface="+mn-lt"/>
                <a:ea typeface="宋体" charset="-122"/>
              </a:rPr>
              <a:t> 69) (</a:t>
            </a:r>
            <a:r>
              <a:rPr lang="en-US" altLang="zh-CN" sz="2000" dirty="0" err="1">
                <a:latin typeface="+mn-lt"/>
                <a:ea typeface="宋体" charset="-122"/>
              </a:rPr>
              <a:t>osc</a:t>
            </a:r>
            <a:r>
              <a:rPr lang="en-US" altLang="zh-CN" sz="2000" dirty="0">
                <a:latin typeface="+mn-lt"/>
                <a:ea typeface="宋体" charset="-122"/>
              </a:rPr>
              <a:t> 50)))	</a:t>
            </a:r>
            <a:r>
              <a:rPr lang="zh-CN" altLang="en-US" sz="2000" dirty="0">
                <a:latin typeface="+mn-lt"/>
                <a:ea typeface="宋体" charset="-122"/>
              </a:rPr>
              <a:t>声音叠加</a:t>
            </a:r>
            <a:endParaRPr lang="en-US" altLang="zh-CN" sz="2000" dirty="0">
              <a:latin typeface="+mn-lt"/>
              <a:ea typeface="宋体" charset="-122"/>
            </a:endParaRPr>
          </a:p>
          <a:p>
            <a:pPr marL="742950" lvl="1" indent="-285750">
              <a:lnSpc>
                <a:spcPct val="90000"/>
              </a:lnSpc>
              <a:spcBef>
                <a:spcPct val="20000"/>
              </a:spcBef>
              <a:buFontTx/>
              <a:buChar char="–"/>
            </a:pPr>
            <a:r>
              <a:rPr lang="en-US" altLang="zh-CN" sz="2000" dirty="0">
                <a:latin typeface="+mn-lt"/>
                <a:ea typeface="宋体" charset="-122"/>
              </a:rPr>
              <a:t>(play (</a:t>
            </a:r>
            <a:r>
              <a:rPr lang="en-US" altLang="zh-CN" sz="2000" dirty="0" err="1">
                <a:latin typeface="+mn-lt"/>
                <a:ea typeface="宋体" charset="-122"/>
              </a:rPr>
              <a:t>sim</a:t>
            </a:r>
            <a:r>
              <a:rPr lang="en-US" altLang="zh-CN" sz="2000" dirty="0">
                <a:latin typeface="+mn-lt"/>
                <a:ea typeface="宋体" charset="-122"/>
              </a:rPr>
              <a:t> (at 0.0 (note c4 0.2</a:t>
            </a:r>
            <a:r>
              <a:rPr lang="en-US" altLang="zh-CN" sz="2000" dirty="0" smtClean="0">
                <a:latin typeface="+mn-lt"/>
                <a:ea typeface="宋体" charset="-122"/>
              </a:rPr>
              <a:t>))     </a:t>
            </a:r>
            <a:r>
              <a:rPr lang="zh-CN" altLang="en-US" sz="2000" dirty="0" smtClean="0">
                <a:ea typeface="宋体" charset="-122"/>
              </a:rPr>
              <a:t>声音分时叠加</a:t>
            </a:r>
            <a:endParaRPr lang="en-US" altLang="zh-CN" sz="2000" dirty="0">
              <a:latin typeface="+mn-lt"/>
              <a:ea typeface="宋体" charset="-122"/>
            </a:endParaRPr>
          </a:p>
          <a:p>
            <a:pPr marL="742950" lvl="1" indent="-285750">
              <a:lnSpc>
                <a:spcPct val="90000"/>
              </a:lnSpc>
              <a:spcBef>
                <a:spcPct val="20000"/>
              </a:spcBef>
            </a:pPr>
            <a:r>
              <a:rPr lang="en-US" altLang="zh-CN" sz="2000" dirty="0">
                <a:latin typeface="+mn-lt"/>
                <a:ea typeface="宋体" charset="-122"/>
              </a:rPr>
              <a:t>			(at 0.5 (note c1 0.2))</a:t>
            </a:r>
            <a:endParaRPr lang="en-US" altLang="zh-CN" sz="2000" dirty="0">
              <a:latin typeface="+mn-lt"/>
              <a:ea typeface="宋体" charset="-122"/>
            </a:endParaRPr>
          </a:p>
          <a:p>
            <a:pPr marL="742950" lvl="1" indent="-285750">
              <a:lnSpc>
                <a:spcPct val="90000"/>
              </a:lnSpc>
              <a:spcBef>
                <a:spcPct val="20000"/>
              </a:spcBef>
            </a:pPr>
            <a:r>
              <a:rPr lang="en-US" altLang="zh-CN" sz="2000" dirty="0">
                <a:latin typeface="+mn-lt"/>
                <a:ea typeface="宋体" charset="-122"/>
              </a:rPr>
              <a:t>			(at 1.0 (note c4 0.2))</a:t>
            </a:r>
            <a:endParaRPr lang="en-US" altLang="zh-CN" sz="2000" dirty="0">
              <a:latin typeface="+mn-lt"/>
              <a:ea typeface="宋体" charset="-122"/>
            </a:endParaRPr>
          </a:p>
          <a:p>
            <a:pPr marL="742950" lvl="1" indent="-285750">
              <a:lnSpc>
                <a:spcPct val="90000"/>
              </a:lnSpc>
              <a:spcBef>
                <a:spcPct val="20000"/>
              </a:spcBef>
            </a:pPr>
            <a:r>
              <a:rPr lang="en-US" altLang="zh-CN" sz="2000" dirty="0">
                <a:latin typeface="+mn-lt"/>
                <a:ea typeface="宋体" charset="-122"/>
              </a:rPr>
              <a:t>	))</a:t>
            </a:r>
            <a:r>
              <a:rPr lang="en-US" altLang="zh-CN" sz="2400" dirty="0">
                <a:ea typeface="宋体" charset="-122"/>
              </a:rPr>
              <a:t>					</a:t>
            </a:r>
            <a:endParaRPr lang="en-US" altLang="zh-CN" sz="2000" dirty="0">
              <a:latin typeface="+mn-lt"/>
              <a:ea typeface="宋体" charset="-122"/>
            </a:endParaRPr>
          </a:p>
          <a:p>
            <a:pPr marL="742950" lvl="1" indent="-285750">
              <a:lnSpc>
                <a:spcPct val="90000"/>
              </a:lnSpc>
              <a:spcBef>
                <a:spcPct val="20000"/>
              </a:spcBef>
              <a:buFontTx/>
              <a:buChar char="–"/>
            </a:pPr>
            <a:endParaRPr lang="en-US" altLang="zh-CN" sz="2400" dirty="0">
              <a:ea typeface="宋体" charset="-122"/>
            </a:endParaRPr>
          </a:p>
          <a:p>
            <a:pPr marL="742950" lvl="1" indent="-285750">
              <a:lnSpc>
                <a:spcPct val="90000"/>
              </a:lnSpc>
              <a:spcBef>
                <a:spcPct val="20000"/>
              </a:spcBef>
            </a:pPr>
            <a:endParaRPr lang="en-US" altLang="zh-CN" sz="2400" dirty="0">
              <a:ea typeface="宋体" charset="-122"/>
            </a:endParaRPr>
          </a:p>
          <a:p>
            <a:pPr marL="742950" lvl="1" indent="-285750">
              <a:lnSpc>
                <a:spcPct val="90000"/>
              </a:lnSpc>
              <a:spcBef>
                <a:spcPct val="20000"/>
              </a:spcBef>
            </a:pPr>
            <a:r>
              <a:rPr lang="en-US" altLang="zh-CN" sz="1400" b="1" dirty="0">
                <a:ea typeface="宋体" charset="-122"/>
              </a:rPr>
              <a:t> </a:t>
            </a:r>
            <a:endParaRPr lang="en-US" altLang="zh-CN" sz="1000" dirty="0">
              <a:ea typeface="宋体" charset="-122"/>
            </a:endParaRPr>
          </a:p>
        </p:txBody>
      </p:sp>
      <p:sp>
        <p:nvSpPr>
          <p:cNvPr id="7"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语言编程</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0" name="Text Box 8"/>
          <p:cNvSpPr txBox="1">
            <a:spLocks noChangeArrowheads="1"/>
          </p:cNvSpPr>
          <p:nvPr/>
        </p:nvSpPr>
        <p:spPr bwMode="auto">
          <a:xfrm>
            <a:off x="611188" y="1557338"/>
            <a:ext cx="7848600" cy="3610219"/>
          </a:xfrm>
          <a:prstGeom prst="rect">
            <a:avLst/>
          </a:prstGeom>
          <a:noFill/>
          <a:ln w="9525">
            <a:noFill/>
            <a:miter lim="800000"/>
          </a:ln>
          <a:effectLst>
            <a:prstShdw prst="shdw13" dist="53882" dir="13500000">
              <a:schemeClr val="accent1">
                <a:gamma/>
                <a:shade val="60000"/>
                <a:invGamma/>
                <a:alpha val="50000"/>
              </a:schemeClr>
            </a:prstShdw>
          </a:effectLst>
        </p:spPr>
        <p:txBody>
          <a:bodyPr>
            <a:spAutoFit/>
          </a:bodyPr>
          <a:lstStyle/>
          <a:p>
            <a:pPr marL="285750" indent="-285750">
              <a:lnSpc>
                <a:spcPct val="90000"/>
              </a:lnSpc>
              <a:spcBef>
                <a:spcPct val="50000"/>
              </a:spcBef>
            </a:pPr>
            <a:r>
              <a:rPr lang="en-US" altLang="zh-CN" sz="2800" dirty="0" err="1" smtClean="0">
                <a:solidFill>
                  <a:srgbClr val="C00000"/>
                </a:solidFill>
              </a:rPr>
              <a:t>OpenAL</a:t>
            </a:r>
            <a:r>
              <a:rPr lang="zh-CN" altLang="en-US" sz="2800" dirty="0" smtClean="0">
                <a:solidFill>
                  <a:srgbClr val="C00000"/>
                </a:solidFill>
              </a:rPr>
              <a:t>简介</a:t>
            </a:r>
            <a:endParaRPr lang="en-US" altLang="zh-CN" sz="2800" dirty="0" smtClean="0">
              <a:solidFill>
                <a:srgbClr val="C00000"/>
              </a:solidFill>
            </a:endParaRPr>
          </a:p>
          <a:p>
            <a:pPr>
              <a:spcBef>
                <a:spcPct val="50000"/>
              </a:spcBef>
            </a:pPr>
            <a:endParaRPr lang="en-US" altLang="zh-CN" sz="2800" dirty="0" smtClean="0">
              <a:ea typeface="宋体" charset="-122"/>
            </a:endParaRPr>
          </a:p>
          <a:p>
            <a:pPr marL="742950" lvl="1" indent="-285750">
              <a:lnSpc>
                <a:spcPct val="90000"/>
              </a:lnSpc>
              <a:spcBef>
                <a:spcPts val="1200"/>
              </a:spcBef>
              <a:spcAft>
                <a:spcPts val="600"/>
              </a:spcAft>
              <a:buFontTx/>
              <a:buChar char="–"/>
            </a:pPr>
            <a:r>
              <a:rPr lang="zh-CN" altLang="en-US" sz="2400" dirty="0" smtClean="0">
                <a:ea typeface="宋体" charset="-122"/>
              </a:rPr>
              <a:t>介绍：自由</a:t>
            </a:r>
            <a:r>
              <a:rPr lang="zh-CN" altLang="en-US" sz="2400" dirty="0">
                <a:ea typeface="宋体" charset="-122"/>
              </a:rPr>
              <a:t>软件界的跨平台音效</a:t>
            </a:r>
            <a:r>
              <a:rPr lang="en-US" altLang="zh-CN" sz="2400" dirty="0" smtClean="0">
                <a:ea typeface="宋体" charset="-122"/>
              </a:rPr>
              <a:t>API</a:t>
            </a:r>
            <a:r>
              <a:rPr lang="zh-CN" altLang="en-US" sz="2400" dirty="0" smtClean="0">
                <a:ea typeface="宋体" charset="-122"/>
              </a:rPr>
              <a:t>，面向多</a:t>
            </a:r>
            <a:r>
              <a:rPr lang="zh-CN" altLang="en-US" sz="2400" dirty="0">
                <a:ea typeface="宋体" charset="-122"/>
              </a:rPr>
              <a:t>通道三维位置</a:t>
            </a:r>
            <a:r>
              <a:rPr lang="zh-CN" altLang="en-US" sz="2400" dirty="0" smtClean="0">
                <a:ea typeface="宋体" charset="-122"/>
              </a:rPr>
              <a:t>音效制作， </a:t>
            </a:r>
            <a:r>
              <a:rPr lang="en-US" altLang="zh-CN" sz="2400" dirty="0">
                <a:ea typeface="宋体" charset="-122"/>
              </a:rPr>
              <a:t>API </a:t>
            </a:r>
            <a:r>
              <a:rPr lang="zh-CN" altLang="en-US" sz="2400" dirty="0">
                <a:ea typeface="宋体" charset="-122"/>
              </a:rPr>
              <a:t>风格模仿自 </a:t>
            </a:r>
            <a:r>
              <a:rPr lang="en-US" altLang="zh-CN" sz="2400" dirty="0" smtClean="0">
                <a:ea typeface="宋体" charset="-122"/>
              </a:rPr>
              <a:t>OpenGL</a:t>
            </a:r>
            <a:r>
              <a:rPr lang="zh-CN" altLang="en-US" sz="2400" dirty="0" smtClean="0">
                <a:ea typeface="宋体" charset="-122"/>
              </a:rPr>
              <a:t> </a:t>
            </a:r>
            <a:endParaRPr lang="zh-CN" altLang="en-US" sz="2400" dirty="0">
              <a:ea typeface="宋体" charset="-122"/>
            </a:endParaRPr>
          </a:p>
          <a:p>
            <a:pPr marL="742950" lvl="1" indent="-285750">
              <a:lnSpc>
                <a:spcPct val="90000"/>
              </a:lnSpc>
              <a:spcBef>
                <a:spcPts val="1200"/>
              </a:spcBef>
              <a:spcAft>
                <a:spcPts val="600"/>
              </a:spcAft>
              <a:buFontTx/>
              <a:buChar char="–"/>
            </a:pPr>
            <a:r>
              <a:rPr lang="zh-CN" altLang="en-US" sz="2400" dirty="0" smtClean="0">
                <a:ea typeface="宋体" charset="-122"/>
              </a:rPr>
              <a:t>功能：在</a:t>
            </a:r>
            <a:r>
              <a:rPr lang="zh-CN" altLang="en-US" sz="2400" dirty="0">
                <a:ea typeface="宋体" charset="-122"/>
              </a:rPr>
              <a:t>来源物体、音效缓冲和收听者中</a:t>
            </a:r>
            <a:r>
              <a:rPr lang="zh-CN" altLang="en-US" sz="2400" dirty="0" smtClean="0">
                <a:ea typeface="宋体" charset="-122"/>
              </a:rPr>
              <a:t>编码</a:t>
            </a:r>
            <a:endParaRPr lang="zh-CN" altLang="en-US" sz="2400" dirty="0">
              <a:ea typeface="宋体" charset="-122"/>
            </a:endParaRPr>
          </a:p>
          <a:p>
            <a:pPr marL="742950" lvl="1" indent="-285750">
              <a:lnSpc>
                <a:spcPct val="90000"/>
              </a:lnSpc>
              <a:spcBef>
                <a:spcPts val="1200"/>
              </a:spcBef>
              <a:spcAft>
                <a:spcPts val="600"/>
              </a:spcAft>
              <a:buFontTx/>
              <a:buChar char="–"/>
            </a:pPr>
            <a:r>
              <a:rPr lang="zh-CN" altLang="en-US" sz="2400" dirty="0" smtClean="0">
                <a:ea typeface="宋体" charset="-122"/>
              </a:rPr>
              <a:t>应用：音乐制作、大型的</a:t>
            </a:r>
            <a:r>
              <a:rPr lang="en-US" altLang="zh-CN" sz="2400" dirty="0" smtClean="0">
                <a:ea typeface="宋体" charset="-122"/>
              </a:rPr>
              <a:t>3D</a:t>
            </a:r>
            <a:r>
              <a:rPr lang="zh-CN" altLang="en-US" sz="2400" dirty="0" smtClean="0">
                <a:ea typeface="宋体" charset="-122"/>
              </a:rPr>
              <a:t>游戏、大型电影</a:t>
            </a:r>
            <a:endParaRPr lang="en-US" altLang="zh-CN" sz="2400" dirty="0" smtClean="0">
              <a:ea typeface="宋体" charset="-122"/>
            </a:endParaRPr>
          </a:p>
          <a:p>
            <a:pPr>
              <a:spcBef>
                <a:spcPct val="50000"/>
              </a:spcBef>
              <a:buFont typeface="Wingdings" panose="05000000000000000000" pitchFamily="2" charset="2"/>
              <a:buChar char="l"/>
            </a:pPr>
            <a:endParaRPr lang="en-US" altLang="zh-CN" sz="2000" dirty="0">
              <a:ea typeface="宋体" charset="-122"/>
            </a:endParaRPr>
          </a:p>
        </p:txBody>
      </p:sp>
      <p:sp>
        <p:nvSpPr>
          <p:cNvPr id="7"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语言编程</a:t>
            </a:r>
            <a:endParaRPr lang="zh-CN" altLang="en-US" dirty="0"/>
          </a:p>
        </p:txBody>
      </p:sp>
      <p:pic>
        <p:nvPicPr>
          <p:cNvPr id="8" name="Picture 5"/>
          <p:cNvPicPr>
            <a:picLocks noChangeAspect="1" noChangeArrowheads="1"/>
          </p:cNvPicPr>
          <p:nvPr/>
        </p:nvPicPr>
        <p:blipFill>
          <a:blip r:embed="rId1" cstate="print"/>
          <a:srcRect/>
          <a:stretch>
            <a:fillRect/>
          </a:stretch>
        </p:blipFill>
        <p:spPr bwMode="auto">
          <a:xfrm>
            <a:off x="5868144" y="1340768"/>
            <a:ext cx="1944216" cy="10468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611560" y="1412776"/>
            <a:ext cx="6760096" cy="457200"/>
          </a:xfrm>
          <a:prstGeom prst="rect">
            <a:avLst/>
          </a:prstGeom>
        </p:spPr>
        <p:txBody>
          <a:bodyPr vert="horz" lIns="0" rIns="0" bIns="0" anchor="b">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4500" dirty="0" smtClean="0">
                <a:solidFill>
                  <a:srgbClr val="C00000"/>
                </a:solidFill>
              </a:rPr>
              <a:t> </a:t>
            </a:r>
            <a:r>
              <a:rPr lang="en-US" altLang="zh-CN" sz="4500" dirty="0" err="1" smtClean="0">
                <a:solidFill>
                  <a:srgbClr val="C00000"/>
                </a:solidFill>
              </a:rPr>
              <a:t>OpenAL</a:t>
            </a:r>
            <a:r>
              <a:rPr lang="zh-CN" altLang="en-US" sz="4500" dirty="0" smtClean="0">
                <a:solidFill>
                  <a:srgbClr val="C00000"/>
                </a:solidFill>
              </a:rPr>
              <a:t>开发</a:t>
            </a:r>
            <a:endParaRPr kumimoji="0" lang="en-US" altLang="zh-CN" sz="5000" b="0" i="0" u="none" strike="noStrike" kern="1200" cap="none" spc="0" normalizeH="0" baseline="0" noProof="0" dirty="0" smtClean="0">
              <a:ln>
                <a:noFill/>
              </a:ln>
              <a:solidFill>
                <a:schemeClr val="tx2"/>
              </a:solidFill>
              <a:effectLst/>
              <a:uLnTx/>
              <a:uFillTx/>
              <a:latin typeface="+mj-lt"/>
              <a:ea typeface="宋体" charset="-122"/>
              <a:cs typeface="+mj-cs"/>
            </a:endParaRPr>
          </a:p>
        </p:txBody>
      </p:sp>
      <p:sp>
        <p:nvSpPr>
          <p:cNvPr id="5" name="Rectangle 6"/>
          <p:cNvSpPr txBox="1">
            <a:spLocks noChangeArrowheads="1"/>
          </p:cNvSpPr>
          <p:nvPr/>
        </p:nvSpPr>
        <p:spPr>
          <a:xfrm>
            <a:off x="683568" y="2060848"/>
            <a:ext cx="7992888" cy="2736304"/>
          </a:xfrm>
          <a:prstGeom prst="rect">
            <a:avLst/>
          </a:prstGeom>
        </p:spPr>
        <p:txBody>
          <a:bodyPr vert="horz">
            <a:normAutofit fontScale="92500" lnSpcReduction="20000"/>
          </a:bodyPr>
          <a:lstStyle/>
          <a:p>
            <a:pPr marL="342900" marR="0" lvl="0" indent="-342900" defTabSz="914400" eaLnBrk="1" latinLnBrk="0" hangingPunct="1">
              <a:spcBef>
                <a:spcPct val="20000"/>
              </a:spcBef>
              <a:buSzPct val="95000"/>
              <a:buFontTx/>
              <a:buChar char="•"/>
              <a:defRPr/>
            </a:pPr>
            <a:r>
              <a:rPr lang="zh-CN" altLang="en-US" sz="2400" dirty="0" smtClean="0">
                <a:ea typeface="宋体" charset="-122"/>
              </a:rPr>
              <a:t>下载开发工具（</a:t>
            </a:r>
            <a:r>
              <a:rPr lang="en-US" altLang="zh-CN" sz="2400" dirty="0" smtClean="0">
                <a:ea typeface="宋体" charset="-122"/>
              </a:rPr>
              <a:t>www.openal.org </a:t>
            </a:r>
            <a:r>
              <a:rPr lang="zh-CN" altLang="en-US" sz="2400" dirty="0" smtClean="0">
                <a:ea typeface="宋体" charset="-122"/>
              </a:rPr>
              <a:t>）</a:t>
            </a:r>
            <a:endParaRPr lang="en-US" altLang="zh-CN" sz="2400" dirty="0" smtClean="0">
              <a:ea typeface="宋体" charset="-122"/>
            </a:endParaRPr>
          </a:p>
          <a:p>
            <a:pPr marL="742950" marR="0" lvl="1" indent="-285750" defTabSz="914400" eaLnBrk="1" latinLnBrk="0" hangingPunct="1">
              <a:spcBef>
                <a:spcPts val="1200"/>
              </a:spcBef>
              <a:spcAft>
                <a:spcPts val="600"/>
              </a:spcAft>
              <a:buSzPct val="85000"/>
              <a:buFontTx/>
              <a:buChar char="–"/>
              <a:defRPr/>
            </a:pPr>
            <a:r>
              <a:rPr lang="en-US" altLang="zh-CN" sz="2400" dirty="0" err="1" smtClean="0">
                <a:ea typeface="宋体" charset="-122"/>
              </a:rPr>
              <a:t>OpenAL</a:t>
            </a:r>
            <a:r>
              <a:rPr lang="en-US" altLang="zh-CN" sz="2400" dirty="0" smtClean="0">
                <a:ea typeface="宋体" charset="-122"/>
              </a:rPr>
              <a:t> 1.1 Core SDK </a:t>
            </a:r>
            <a:endParaRPr lang="en-US" altLang="zh-CN" sz="2400" dirty="0" smtClean="0">
              <a:ea typeface="宋体" charset="-122"/>
            </a:endParaRPr>
          </a:p>
          <a:p>
            <a:pPr marL="742950" marR="0" lvl="1" indent="-285750" defTabSz="914400" eaLnBrk="1" latinLnBrk="0" hangingPunct="1">
              <a:spcBef>
                <a:spcPts val="1200"/>
              </a:spcBef>
              <a:spcAft>
                <a:spcPts val="600"/>
              </a:spcAft>
              <a:buSzPct val="85000"/>
              <a:buFontTx/>
              <a:buChar char="–"/>
              <a:defRPr/>
            </a:pPr>
            <a:r>
              <a:rPr lang="en-US" altLang="zh-CN" sz="2400" dirty="0" err="1" smtClean="0">
                <a:ea typeface="宋体" charset="-122"/>
              </a:rPr>
              <a:t>alut</a:t>
            </a:r>
            <a:endParaRPr lang="zh-CN" altLang="en-US" sz="2400" dirty="0" smtClean="0">
              <a:ea typeface="宋体" charset="-122"/>
            </a:endParaRPr>
          </a:p>
          <a:p>
            <a:pPr marL="342900" indent="-342900">
              <a:spcBef>
                <a:spcPct val="20000"/>
              </a:spcBef>
              <a:buSzPct val="95000"/>
              <a:buFontTx/>
              <a:buChar char="•"/>
              <a:defRPr/>
            </a:pPr>
            <a:r>
              <a:rPr lang="zh-CN" altLang="en-US" sz="2400" dirty="0" smtClean="0">
                <a:ea typeface="宋体" charset="-122"/>
              </a:rPr>
              <a:t>配置</a:t>
            </a:r>
            <a:r>
              <a:rPr lang="en-US" altLang="zh-CN" sz="2400" dirty="0" smtClean="0">
                <a:ea typeface="宋体" charset="-122"/>
              </a:rPr>
              <a:t>DLL</a:t>
            </a:r>
            <a:endParaRPr lang="en-US" altLang="zh-CN" sz="2400" dirty="0" smtClean="0">
              <a:ea typeface="宋体" charset="-122"/>
            </a:endParaRPr>
          </a:p>
          <a:p>
            <a:pPr marL="742950" lvl="1" indent="-285750">
              <a:spcBef>
                <a:spcPts val="1200"/>
              </a:spcBef>
              <a:spcAft>
                <a:spcPts val="600"/>
              </a:spcAft>
              <a:buSzPct val="85000"/>
              <a:buFontTx/>
              <a:buChar char="–"/>
              <a:defRPr/>
            </a:pPr>
            <a:r>
              <a:rPr lang="zh-CN" altLang="en-US" sz="2400" dirty="0" smtClean="0">
                <a:ea typeface="宋体" charset="-122"/>
              </a:rPr>
              <a:t>将</a:t>
            </a:r>
            <a:r>
              <a:rPr lang="en-US" altLang="zh-CN" sz="2400" dirty="0" smtClean="0">
                <a:ea typeface="宋体" charset="-122"/>
              </a:rPr>
              <a:t>openal32.dll</a:t>
            </a:r>
            <a:r>
              <a:rPr lang="zh-CN" altLang="en-US" sz="2400" dirty="0" smtClean="0">
                <a:ea typeface="宋体" charset="-122"/>
              </a:rPr>
              <a:t>、</a:t>
            </a:r>
            <a:r>
              <a:rPr lang="en-US" altLang="zh-CN" sz="2400" dirty="0" smtClean="0">
                <a:ea typeface="宋体" charset="-122"/>
              </a:rPr>
              <a:t>alut.dll</a:t>
            </a:r>
            <a:r>
              <a:rPr lang="zh-CN" altLang="en-US" sz="2400" dirty="0" smtClean="0">
                <a:ea typeface="宋体" charset="-122"/>
              </a:rPr>
              <a:t>拷贝至</a:t>
            </a:r>
            <a:r>
              <a:rPr lang="en-US" altLang="zh-CN" sz="2400" dirty="0" smtClean="0">
                <a:ea typeface="宋体" charset="-122"/>
              </a:rPr>
              <a:t>C:\WINDOWS\system32\</a:t>
            </a:r>
            <a:r>
              <a:rPr lang="zh-CN" altLang="en-US" sz="2400" dirty="0" smtClean="0">
                <a:ea typeface="宋体" charset="-122"/>
              </a:rPr>
              <a:t> </a:t>
            </a:r>
            <a:endParaRPr lang="en-US" altLang="zh-CN" sz="2400" dirty="0" smtClean="0">
              <a:ea typeface="宋体" charset="-122"/>
            </a:endParaRPr>
          </a:p>
          <a:p>
            <a:pPr marL="342900" indent="-342900">
              <a:spcBef>
                <a:spcPct val="20000"/>
              </a:spcBef>
              <a:buSzPct val="95000"/>
              <a:buFontTx/>
              <a:buChar char="•"/>
              <a:defRPr/>
            </a:pPr>
            <a:r>
              <a:rPr lang="zh-CN" altLang="en-US" sz="2400" dirty="0" smtClean="0">
                <a:ea typeface="宋体" charset="-122"/>
              </a:rPr>
              <a:t>配置</a:t>
            </a:r>
            <a:r>
              <a:rPr lang="en-US" altLang="zh-CN" sz="2400" dirty="0" smtClean="0">
                <a:ea typeface="宋体" charset="-122"/>
              </a:rPr>
              <a:t>lib</a:t>
            </a:r>
            <a:r>
              <a:rPr lang="zh-CN" altLang="en-US" sz="2400" dirty="0" smtClean="0">
                <a:ea typeface="宋体" charset="-122"/>
              </a:rPr>
              <a:t>、头文件</a:t>
            </a:r>
            <a:endParaRPr lang="en-US" altLang="zh-CN" sz="2400" dirty="0" smtClean="0">
              <a:ea typeface="宋体" charset="-122"/>
            </a:endParaRPr>
          </a:p>
          <a:p>
            <a:pPr marL="640080" marR="0" lvl="1" indent="-247015" algn="l" defTabSz="914400" rtl="0" eaLnBrk="1" fontAlgn="auto" latinLnBrk="0" hangingPunct="1">
              <a:lnSpc>
                <a:spcPct val="90000"/>
              </a:lnSpc>
              <a:spcBef>
                <a:spcPct val="20000"/>
              </a:spcBef>
              <a:spcAft>
                <a:spcPts val="0"/>
              </a:spcAft>
              <a:buClr>
                <a:schemeClr val="accent1"/>
              </a:buClr>
              <a:buSzPct val="85000"/>
              <a:buFont typeface="Wingdings" panose="05000000000000000000" pitchFamily="2" charset="2"/>
              <a:buNone/>
              <a:defRPr/>
            </a:pPr>
            <a:r>
              <a:rPr kumimoji="0" lang="en-US" altLang="zh-CN" sz="1200" b="1" i="0" u="none" strike="noStrike" kern="1200" cap="none" spc="0" normalizeH="0" baseline="0" noProof="0" dirty="0" smtClean="0">
                <a:ln>
                  <a:noFill/>
                </a:ln>
                <a:solidFill>
                  <a:schemeClr val="tx1"/>
                </a:solidFill>
                <a:effectLst/>
                <a:uLnTx/>
                <a:uFillTx/>
                <a:latin typeface="+mn-lt"/>
                <a:ea typeface="宋体" charset="-122"/>
                <a:cs typeface="+mn-cs"/>
              </a:rPr>
              <a:t> </a:t>
            </a:r>
            <a:endParaRPr kumimoji="0" lang="en-US" altLang="zh-CN" sz="900" b="0" i="0" u="none" strike="noStrike" kern="1200" cap="none" spc="0" normalizeH="0" baseline="0" noProof="0" dirty="0" smtClean="0">
              <a:ln>
                <a:noFill/>
              </a:ln>
              <a:solidFill>
                <a:schemeClr val="tx1"/>
              </a:solidFill>
              <a:effectLst/>
              <a:uLnTx/>
              <a:uFillTx/>
              <a:latin typeface="+mn-lt"/>
              <a:ea typeface="宋体" charset="-122"/>
              <a:cs typeface="+mn-cs"/>
            </a:endParaRPr>
          </a:p>
        </p:txBody>
      </p:sp>
      <p:pic>
        <p:nvPicPr>
          <p:cNvPr id="1026" name="Picture 2"/>
          <p:cNvPicPr>
            <a:picLocks noChangeAspect="1" noChangeArrowheads="1"/>
          </p:cNvPicPr>
          <p:nvPr/>
        </p:nvPicPr>
        <p:blipFill>
          <a:blip r:embed="rId1" cstate="print"/>
          <a:srcRect/>
          <a:stretch>
            <a:fillRect/>
          </a:stretch>
        </p:blipFill>
        <p:spPr bwMode="auto">
          <a:xfrm>
            <a:off x="857224" y="4950296"/>
            <a:ext cx="1771650" cy="11430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cstate="print"/>
          <a:srcRect/>
          <a:stretch>
            <a:fillRect/>
          </a:stretch>
        </p:blipFill>
        <p:spPr bwMode="auto">
          <a:xfrm>
            <a:off x="2786050" y="5236048"/>
            <a:ext cx="5067300" cy="581025"/>
          </a:xfrm>
          <a:prstGeom prst="rect">
            <a:avLst/>
          </a:prstGeom>
          <a:noFill/>
          <a:ln w="9525">
            <a:noFill/>
            <a:miter lim="800000"/>
            <a:headEnd/>
            <a:tailEnd/>
          </a:ln>
          <a:effectLst/>
        </p:spPr>
      </p:pic>
      <p:sp>
        <p:nvSpPr>
          <p:cNvPr id="7" name="标题 1"/>
          <p:cNvSpPr>
            <a:spLocks noGrp="1"/>
          </p:cNvSpPr>
          <p:nvPr>
            <p:ph type="title"/>
          </p:nvPr>
        </p:nvSpPr>
        <p:spPr>
          <a:xfrm>
            <a:off x="457200" y="476250"/>
            <a:ext cx="8229600" cy="941388"/>
          </a:xfrm>
        </p:spPr>
        <p:txBody>
          <a:bodyPr/>
          <a:lstStyle/>
          <a:p>
            <a:pPr>
              <a:defRPr/>
            </a:pPr>
            <a:r>
              <a:rPr lang="zh-CN" altLang="en-US" dirty="0" smtClean="0"/>
              <a:t>音乐合成</a:t>
            </a:r>
            <a:r>
              <a:rPr lang="en-US" altLang="zh-CN" dirty="0" smtClean="0"/>
              <a:t>—</a:t>
            </a:r>
            <a:r>
              <a:rPr lang="zh-CN" altLang="en-US" dirty="0" smtClean="0"/>
              <a:t>语言编程</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a:xfrm>
            <a:off x="539552" y="1412776"/>
            <a:ext cx="6840760" cy="457200"/>
          </a:xfrm>
        </p:spPr>
        <p:txBody>
          <a:bodyPr>
            <a:noAutofit/>
          </a:bodyPr>
          <a:lstStyle/>
          <a:p>
            <a:pPr eaLnBrk="1" fontAlgn="auto" hangingPunct="1">
              <a:lnSpc>
                <a:spcPct val="80000"/>
              </a:lnSpc>
              <a:spcAft>
                <a:spcPts val="0"/>
              </a:spcAft>
              <a:defRPr/>
            </a:pPr>
            <a:r>
              <a:rPr lang="en-US" altLang="zh-CN" sz="3100" kern="1200" dirty="0" err="1" smtClean="0">
                <a:solidFill>
                  <a:srgbClr val="C00000"/>
                </a:solidFill>
                <a:effectLst/>
                <a:latin typeface="Arial" panose="020B0604020202090204" pitchFamily="34" charset="0"/>
                <a:ea typeface="宋体" charset="-122"/>
                <a:cs typeface="+mn-cs"/>
              </a:rPr>
              <a:t>OpenAL</a:t>
            </a:r>
            <a:r>
              <a:rPr lang="zh-CN" altLang="en-US" sz="3100" kern="1200" dirty="0" smtClean="0">
                <a:solidFill>
                  <a:srgbClr val="C00000"/>
                </a:solidFill>
                <a:effectLst/>
                <a:latin typeface="Arial" panose="020B0604020202090204" pitchFamily="34" charset="0"/>
                <a:ea typeface="宋体" charset="-122"/>
                <a:cs typeface="+mn-cs"/>
              </a:rPr>
              <a:t>开发</a:t>
            </a:r>
            <a:endParaRPr lang="en-US" altLang="zh-CN" sz="3100" kern="1200" dirty="0" smtClean="0">
              <a:solidFill>
                <a:srgbClr val="C00000"/>
              </a:solidFill>
              <a:effectLst/>
              <a:latin typeface="Arial" panose="020B0604020202090204" pitchFamily="34" charset="0"/>
              <a:ea typeface="宋体" charset="-122"/>
              <a:cs typeface="+mn-cs"/>
            </a:endParaRPr>
          </a:p>
        </p:txBody>
      </p:sp>
      <p:sp>
        <p:nvSpPr>
          <p:cNvPr id="5" name="Rectangle 6"/>
          <p:cNvSpPr txBox="1">
            <a:spLocks noChangeArrowheads="1"/>
          </p:cNvSpPr>
          <p:nvPr/>
        </p:nvSpPr>
        <p:spPr>
          <a:xfrm>
            <a:off x="539552" y="1988840"/>
            <a:ext cx="7200800" cy="4869160"/>
          </a:xfrm>
          <a:prstGeom prst="rect">
            <a:avLst/>
          </a:prstGeom>
        </p:spPr>
        <p:txBody>
          <a:bodyPr vert="horz">
            <a:normAutofit fontScale="47500" lnSpcReduction="20000"/>
          </a:bodyPr>
          <a:lstStyle/>
          <a:p>
            <a:pPr marL="742950" lvl="1" indent="-285750">
              <a:lnSpc>
                <a:spcPct val="110000"/>
              </a:lnSpc>
              <a:spcBef>
                <a:spcPts val="1200"/>
              </a:spcBef>
              <a:spcAft>
                <a:spcPts val="600"/>
              </a:spcAft>
              <a:buSzPct val="85000"/>
              <a:buFont typeface="Arial" panose="020B0604020202090204" pitchFamily="34" charset="0"/>
              <a:buChar char="•"/>
              <a:defRPr/>
            </a:pPr>
            <a:r>
              <a:rPr lang="zh-CN" altLang="en-US" sz="3500" noProof="1" smtClean="0">
                <a:ea typeface="宋体" charset="-122"/>
              </a:rPr>
              <a:t>初始</a:t>
            </a:r>
            <a:r>
              <a:rPr lang="en-US" altLang="zh-CN" sz="3500" dirty="0" smtClean="0">
                <a:ea typeface="宋体" charset="-122"/>
              </a:rPr>
              <a:t>化</a:t>
            </a:r>
            <a:r>
              <a:rPr lang="en-US" altLang="zh-CN" sz="3500" noProof="1" smtClean="0">
                <a:ea typeface="宋体" charset="-122"/>
              </a:rPr>
              <a:t>OP</a:t>
            </a:r>
            <a:r>
              <a:rPr lang="en-US" altLang="zh-CN" sz="3500" dirty="0" smtClean="0">
                <a:ea typeface="宋体" charset="-122"/>
              </a:rPr>
              <a:t>en</a:t>
            </a:r>
            <a:r>
              <a:rPr lang="en-US" altLang="zh-CN" sz="3500" noProof="1" smtClean="0">
                <a:ea typeface="宋体" charset="-122"/>
              </a:rPr>
              <a:t>AL</a:t>
            </a:r>
            <a:r>
              <a:rPr lang="zh-CN" altLang="en-US" sz="2600" dirty="0" smtClean="0">
                <a:ea typeface="宋体" charset="-122"/>
              </a:rPr>
              <a:t> </a:t>
            </a:r>
            <a:endParaRPr lang="en-US" altLang="zh-CN" sz="2600" dirty="0" smtClean="0">
              <a:ea typeface="宋体"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alutInit</a:t>
            </a:r>
            <a:r>
              <a:rPr lang="en-US" altLang="zh-CN" sz="2500" dirty="0" smtClean="0">
                <a:solidFill>
                  <a:schemeClr val="accent1">
                    <a:lumMod val="50000"/>
                  </a:schemeClr>
                </a:solidFill>
                <a:latin typeface="华文细黑" pitchFamily="2" charset="-122"/>
                <a:ea typeface="华文细黑" pitchFamily="2" charset="-122"/>
              </a:rPr>
              <a:t>(NULL, 0);</a:t>
            </a:r>
            <a:endParaRPr lang="zh-CN" altLang="en-US" sz="2500" dirty="0" smtClean="0">
              <a:solidFill>
                <a:schemeClr val="accent1">
                  <a:lumMod val="50000"/>
                </a:schemeClr>
              </a:solidFill>
              <a:latin typeface="华文细黑" pitchFamily="2" charset="-122"/>
              <a:ea typeface="华文细黑" pitchFamily="2" charset="-122"/>
            </a:endParaRPr>
          </a:p>
          <a:p>
            <a:pPr marL="640080" marR="0" lvl="1" indent="-247015" algn="l" defTabSz="914400" rtl="0" eaLnBrk="1" fontAlgn="auto" latinLnBrk="0" hangingPunct="1">
              <a:lnSpc>
                <a:spcPct val="90000"/>
              </a:lnSpc>
              <a:spcBef>
                <a:spcPct val="20000"/>
              </a:spcBef>
              <a:spcAft>
                <a:spcPts val="0"/>
              </a:spcAft>
              <a:buClr>
                <a:schemeClr val="accent1"/>
              </a:buClr>
              <a:buSzPct val="85000"/>
              <a:buFont typeface="Wingdings 2" panose="05020102010507070707"/>
              <a:buChar char=""/>
              <a:defRPr/>
            </a:pPr>
            <a:endParaRPr kumimoji="0" lang="en-US" altLang="zh-CN" b="0" i="0" u="none" strike="noStrike" kern="1200" cap="none" spc="0" normalizeH="0" baseline="0" noProof="0" dirty="0" smtClean="0">
              <a:ln>
                <a:noFill/>
              </a:ln>
              <a:solidFill>
                <a:schemeClr val="tx1"/>
              </a:solidFill>
              <a:effectLst/>
              <a:uLnTx/>
              <a:uFillTx/>
              <a:latin typeface="+mn-lt"/>
              <a:ea typeface="宋体" charset="-122"/>
              <a:cs typeface="+mn-cs"/>
            </a:endParaRPr>
          </a:p>
          <a:p>
            <a:pPr marL="800100" lvl="1" indent="-342900">
              <a:spcBef>
                <a:spcPct val="20000"/>
              </a:spcBef>
              <a:buSzPct val="95000"/>
              <a:buFontTx/>
              <a:buChar char="•"/>
              <a:defRPr/>
            </a:pPr>
            <a:r>
              <a:rPr lang="zh-CN" altLang="en-US" sz="3500" noProof="1" smtClean="0">
                <a:ea typeface="宋体" charset="-122"/>
              </a:rPr>
              <a:t>载入</a:t>
            </a:r>
            <a:r>
              <a:rPr lang="en-US" altLang="zh-CN" sz="3500" noProof="1" smtClean="0">
                <a:ea typeface="宋体" charset="-122"/>
              </a:rPr>
              <a:t>WAV</a:t>
            </a:r>
            <a:r>
              <a:rPr lang="zh-CN" altLang="en-US" sz="3500" noProof="1" smtClean="0">
                <a:ea typeface="宋体" charset="-122"/>
              </a:rPr>
              <a:t>数据并捆绑到音源</a:t>
            </a:r>
            <a:endParaRPr lang="zh-CN" altLang="en-US" sz="3500" noProof="1" smtClean="0">
              <a:ea typeface="宋体" charset="-122"/>
            </a:endParaRPr>
          </a:p>
          <a:p>
            <a:pPr marL="640080" lvl="1" indent="-247015" fontAlgn="auto">
              <a:lnSpc>
                <a:spcPct val="90000"/>
              </a:lnSpc>
              <a:spcBef>
                <a:spcPct val="20000"/>
              </a:spcBef>
              <a:spcAft>
                <a:spcPts val="0"/>
              </a:spcAft>
              <a:buClr>
                <a:schemeClr val="accent1"/>
              </a:buClr>
              <a:buSzPct val="85000"/>
              <a:defRPr/>
            </a:pPr>
            <a:r>
              <a:rPr lang="en-US" altLang="zh-CN" sz="1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alutLoadWAVFile</a:t>
            </a:r>
            <a:r>
              <a:rPr lang="en-US" altLang="zh-CN" sz="2500" dirty="0" smtClean="0">
                <a:solidFill>
                  <a:schemeClr val="accent1">
                    <a:lumMod val="50000"/>
                  </a:schemeClr>
                </a:solidFill>
                <a:latin typeface="华文细黑" pitchFamily="2" charset="-122"/>
                <a:ea typeface="华文细黑" pitchFamily="2" charset="-122"/>
              </a:rPr>
              <a:t>("</a:t>
            </a:r>
            <a:r>
              <a:rPr lang="en-US" altLang="zh-CN" sz="2500" dirty="0" err="1" smtClean="0">
                <a:solidFill>
                  <a:schemeClr val="accent1">
                    <a:lumMod val="50000"/>
                  </a:schemeClr>
                </a:solidFill>
                <a:latin typeface="华文细黑" pitchFamily="2" charset="-122"/>
                <a:ea typeface="华文细黑" pitchFamily="2" charset="-122"/>
              </a:rPr>
              <a:t>wavdata</a:t>
            </a:r>
            <a:r>
              <a:rPr lang="en-US" altLang="zh-CN" sz="2500" dirty="0" smtClean="0">
                <a:solidFill>
                  <a:schemeClr val="accent1">
                    <a:lumMod val="50000"/>
                  </a:schemeClr>
                </a:solidFill>
                <a:latin typeface="华文细黑" pitchFamily="2" charset="-122"/>
                <a:ea typeface="华文细黑" pitchFamily="2" charset="-122"/>
              </a:rPr>
              <a:t>/CCZ.wav", &amp;format, &amp;data, &amp;size, &amp;freq, &amp;loop);</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alBufferData</a:t>
            </a:r>
            <a:r>
              <a:rPr lang="en-US" altLang="zh-CN" sz="2500" dirty="0" smtClean="0">
                <a:solidFill>
                  <a:schemeClr val="accent1">
                    <a:lumMod val="50000"/>
                  </a:schemeClr>
                </a:solidFill>
                <a:latin typeface="华文细黑" pitchFamily="2" charset="-122"/>
                <a:ea typeface="华文细黑" pitchFamily="2" charset="-122"/>
              </a:rPr>
              <a:t>(Buffers[CCZ], format, data, size, freq);</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alSourcei</a:t>
            </a:r>
            <a:r>
              <a:rPr lang="en-US" altLang="zh-CN" sz="2500" dirty="0" smtClean="0">
                <a:solidFill>
                  <a:schemeClr val="accent1">
                    <a:lumMod val="50000"/>
                  </a:schemeClr>
                </a:solidFill>
                <a:latin typeface="华文细黑" pitchFamily="2" charset="-122"/>
                <a:ea typeface="华文细黑" pitchFamily="2" charset="-122"/>
              </a:rPr>
              <a:t> (Sources[CCZ], AL_BUFFER,   Buffers[CCZ]   );</a:t>
            </a:r>
            <a:endParaRPr lang="en-US" altLang="zh-CN" sz="2500" dirty="0" smtClean="0">
              <a:solidFill>
                <a:schemeClr val="accent1">
                  <a:lumMod val="50000"/>
                </a:schemeClr>
              </a:solidFill>
              <a:latin typeface="华文细黑" pitchFamily="2" charset="-122"/>
              <a:ea typeface="华文细黑" pitchFamily="2" charset="-122"/>
            </a:endParaRPr>
          </a:p>
          <a:p>
            <a:pPr marL="742950" lvl="1" indent="-285750">
              <a:lnSpc>
                <a:spcPct val="110000"/>
              </a:lnSpc>
              <a:spcBef>
                <a:spcPts val="1200"/>
              </a:spcBef>
              <a:spcAft>
                <a:spcPts val="600"/>
              </a:spcAft>
              <a:buSzPct val="85000"/>
              <a:buFont typeface="Arial" panose="020B0604020202090204" pitchFamily="34" charset="0"/>
              <a:buChar char="•"/>
              <a:defRPr/>
            </a:pPr>
            <a:r>
              <a:rPr lang="zh-CN" altLang="en-US" sz="3500" noProof="1" smtClean="0">
                <a:ea typeface="宋体" charset="-122"/>
              </a:rPr>
              <a:t>设置音源、收听者参数，包括位置、速度及收听者方向</a:t>
            </a:r>
            <a:endParaRPr lang="en-US" altLang="zh-CN" sz="3500" noProof="1" smtClean="0">
              <a:ea typeface="宋体"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alListenerfv</a:t>
            </a:r>
            <a:r>
              <a:rPr lang="en-US" altLang="zh-CN" sz="2500" dirty="0" smtClean="0">
                <a:solidFill>
                  <a:schemeClr val="accent1">
                    <a:lumMod val="50000"/>
                  </a:schemeClr>
                </a:solidFill>
                <a:latin typeface="华文细黑" pitchFamily="2" charset="-122"/>
                <a:ea typeface="华文细黑" pitchFamily="2" charset="-122"/>
              </a:rPr>
              <a:t>(AL_POSITION,    </a:t>
            </a:r>
            <a:r>
              <a:rPr lang="en-US" altLang="zh-CN" sz="2500" dirty="0" err="1" smtClean="0">
                <a:solidFill>
                  <a:schemeClr val="accent1">
                    <a:lumMod val="50000"/>
                  </a:schemeClr>
                </a:solidFill>
                <a:latin typeface="华文细黑" pitchFamily="2" charset="-122"/>
                <a:ea typeface="华文细黑" pitchFamily="2" charset="-122"/>
              </a:rPr>
              <a:t>ListenerPos</a:t>
            </a:r>
            <a:r>
              <a:rPr lang="en-US" altLang="zh-CN" sz="2500" dirty="0" smtClean="0">
                <a:solidFill>
                  <a:schemeClr val="accent1">
                    <a:lumMod val="50000"/>
                  </a:schemeClr>
                </a:solidFill>
                <a:latin typeface="华文细黑" pitchFamily="2" charset="-122"/>
                <a:ea typeface="华文细黑" pitchFamily="2" charset="-122"/>
              </a:rPr>
              <a:t>);</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alListenerfv</a:t>
            </a:r>
            <a:r>
              <a:rPr lang="en-US" altLang="zh-CN" sz="2500" dirty="0" smtClean="0">
                <a:solidFill>
                  <a:schemeClr val="accent1">
                    <a:lumMod val="50000"/>
                  </a:schemeClr>
                </a:solidFill>
                <a:latin typeface="华文细黑" pitchFamily="2" charset="-122"/>
                <a:ea typeface="华文细黑" pitchFamily="2" charset="-122"/>
              </a:rPr>
              <a:t>(AL_VELOCITY,    </a:t>
            </a:r>
            <a:r>
              <a:rPr lang="en-US" altLang="zh-CN" sz="2500" dirty="0" err="1" smtClean="0">
                <a:solidFill>
                  <a:schemeClr val="accent1">
                    <a:lumMod val="50000"/>
                  </a:schemeClr>
                </a:solidFill>
                <a:latin typeface="华文细黑" pitchFamily="2" charset="-122"/>
                <a:ea typeface="华文细黑" pitchFamily="2" charset="-122"/>
              </a:rPr>
              <a:t>ListenerVel</a:t>
            </a:r>
            <a:r>
              <a:rPr lang="en-US" altLang="zh-CN" sz="2500" dirty="0" smtClean="0">
                <a:solidFill>
                  <a:schemeClr val="accent1">
                    <a:lumMod val="50000"/>
                  </a:schemeClr>
                </a:solidFill>
                <a:latin typeface="华文细黑" pitchFamily="2" charset="-122"/>
                <a:ea typeface="华文细黑" pitchFamily="2" charset="-122"/>
              </a:rPr>
              <a:t>);</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alListenerfv</a:t>
            </a:r>
            <a:r>
              <a:rPr lang="en-US" altLang="zh-CN" sz="2500" dirty="0" smtClean="0">
                <a:solidFill>
                  <a:schemeClr val="accent1">
                    <a:lumMod val="50000"/>
                  </a:schemeClr>
                </a:solidFill>
                <a:latin typeface="华文细黑" pitchFamily="2" charset="-122"/>
                <a:ea typeface="华文细黑" pitchFamily="2" charset="-122"/>
              </a:rPr>
              <a:t>(AL_ORIENTATION, </a:t>
            </a:r>
            <a:r>
              <a:rPr lang="en-US" altLang="zh-CN" sz="2500" dirty="0" err="1" smtClean="0">
                <a:solidFill>
                  <a:schemeClr val="accent1">
                    <a:lumMod val="50000"/>
                  </a:schemeClr>
                </a:solidFill>
                <a:latin typeface="华文细黑" pitchFamily="2" charset="-122"/>
                <a:ea typeface="华文细黑" pitchFamily="2" charset="-122"/>
              </a:rPr>
              <a:t>ListenerOri</a:t>
            </a:r>
            <a:r>
              <a:rPr lang="en-US" altLang="zh-CN" sz="2500" dirty="0" smtClean="0">
                <a:solidFill>
                  <a:schemeClr val="accent1">
                    <a:lumMod val="50000"/>
                  </a:schemeClr>
                </a:solidFill>
                <a:latin typeface="华文细黑" pitchFamily="2" charset="-122"/>
                <a:ea typeface="华文细黑" pitchFamily="2" charset="-122"/>
              </a:rPr>
              <a:t>);</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endParaRPr lang="zh-CN" altLang="en-US"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alSourcef</a:t>
            </a:r>
            <a:r>
              <a:rPr lang="en-US" altLang="zh-CN" sz="2500" dirty="0" smtClean="0">
                <a:solidFill>
                  <a:schemeClr val="accent1">
                    <a:lumMod val="50000"/>
                  </a:schemeClr>
                </a:solidFill>
                <a:latin typeface="华文细黑" pitchFamily="2" charset="-122"/>
                <a:ea typeface="华文细黑" pitchFamily="2" charset="-122"/>
              </a:rPr>
              <a:t> (Sources[CCZ], AL_PITCH,    1.0f  );</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alSourcef</a:t>
            </a:r>
            <a:r>
              <a:rPr lang="en-US" altLang="zh-CN" sz="2500" dirty="0" smtClean="0">
                <a:solidFill>
                  <a:schemeClr val="accent1">
                    <a:lumMod val="50000"/>
                  </a:schemeClr>
                </a:solidFill>
                <a:latin typeface="华文细黑" pitchFamily="2" charset="-122"/>
                <a:ea typeface="华文细黑" pitchFamily="2" charset="-122"/>
              </a:rPr>
              <a:t> (Sources[CCZ], AL_GAIN,     1.0f  );</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alSourcefv</a:t>
            </a:r>
            <a:r>
              <a:rPr lang="en-US" altLang="zh-CN" sz="2500" dirty="0" smtClean="0">
                <a:solidFill>
                  <a:schemeClr val="accent1">
                    <a:lumMod val="50000"/>
                  </a:schemeClr>
                </a:solidFill>
                <a:latin typeface="华文细黑" pitchFamily="2" charset="-122"/>
                <a:ea typeface="华文细黑" pitchFamily="2" charset="-122"/>
              </a:rPr>
              <a:t>(Sources[CCZ], AL_POSITION, </a:t>
            </a:r>
            <a:r>
              <a:rPr lang="en-US" altLang="zh-CN" sz="2500" dirty="0" err="1" smtClean="0">
                <a:solidFill>
                  <a:schemeClr val="accent1">
                    <a:lumMod val="50000"/>
                  </a:schemeClr>
                </a:solidFill>
                <a:latin typeface="华文细黑" pitchFamily="2" charset="-122"/>
                <a:ea typeface="华文细黑" pitchFamily="2" charset="-122"/>
              </a:rPr>
              <a:t>SourcesPos</a:t>
            </a:r>
            <a:r>
              <a:rPr lang="en-US" altLang="zh-CN" sz="2500" dirty="0" smtClean="0">
                <a:solidFill>
                  <a:schemeClr val="accent1">
                    <a:lumMod val="50000"/>
                  </a:schemeClr>
                </a:solidFill>
                <a:latin typeface="华文细黑" pitchFamily="2" charset="-122"/>
                <a:ea typeface="华文细黑" pitchFamily="2" charset="-122"/>
              </a:rPr>
              <a:t>[CCZ]);</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alSourcefv</a:t>
            </a:r>
            <a:r>
              <a:rPr lang="en-US" altLang="zh-CN" sz="2500" dirty="0" smtClean="0">
                <a:solidFill>
                  <a:schemeClr val="accent1">
                    <a:lumMod val="50000"/>
                  </a:schemeClr>
                </a:solidFill>
                <a:latin typeface="华文细黑" pitchFamily="2" charset="-122"/>
                <a:ea typeface="华文细黑" pitchFamily="2" charset="-122"/>
              </a:rPr>
              <a:t>(Sources[CCZ], AL_VELOCITY, </a:t>
            </a:r>
            <a:r>
              <a:rPr lang="en-US" altLang="zh-CN" sz="2500" dirty="0" err="1" smtClean="0">
                <a:solidFill>
                  <a:schemeClr val="accent1">
                    <a:lumMod val="50000"/>
                  </a:schemeClr>
                </a:solidFill>
                <a:latin typeface="华文细黑" pitchFamily="2" charset="-122"/>
                <a:ea typeface="华文细黑" pitchFamily="2" charset="-122"/>
              </a:rPr>
              <a:t>SourcesVel</a:t>
            </a:r>
            <a:r>
              <a:rPr lang="en-US" altLang="zh-CN" sz="2500" dirty="0" smtClean="0">
                <a:solidFill>
                  <a:schemeClr val="accent1">
                    <a:lumMod val="50000"/>
                  </a:schemeClr>
                </a:solidFill>
                <a:latin typeface="华文细黑" pitchFamily="2" charset="-122"/>
                <a:ea typeface="华文细黑" pitchFamily="2" charset="-122"/>
              </a:rPr>
              <a:t>[CCZ]);</a:t>
            </a:r>
            <a:endParaRPr lang="en-US" altLang="zh-CN" sz="2500" dirty="0" smtClean="0">
              <a:solidFill>
                <a:schemeClr val="accent1">
                  <a:lumMod val="50000"/>
                </a:schemeClr>
              </a:solidFill>
              <a:latin typeface="华文细黑" pitchFamily="2" charset="-122"/>
              <a:ea typeface="华文细黑" pitchFamily="2"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solidFill>
                  <a:schemeClr val="accent1">
                    <a:lumMod val="50000"/>
                  </a:schemeClr>
                </a:solidFill>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alSourcei</a:t>
            </a:r>
            <a:r>
              <a:rPr lang="en-US" altLang="zh-CN" sz="2500" dirty="0" smtClean="0">
                <a:solidFill>
                  <a:schemeClr val="accent1">
                    <a:lumMod val="50000"/>
                  </a:schemeClr>
                </a:solidFill>
                <a:latin typeface="华文细黑" pitchFamily="2" charset="-122"/>
                <a:ea typeface="华文细黑" pitchFamily="2" charset="-122"/>
              </a:rPr>
              <a:t> (Sources[CCZ], AL_LOOPING,  AL_TRUE           );</a:t>
            </a:r>
            <a:endParaRPr lang="en-US" altLang="zh-CN" sz="2500" dirty="0" smtClean="0">
              <a:solidFill>
                <a:schemeClr val="accent1">
                  <a:lumMod val="50000"/>
                </a:schemeClr>
              </a:solidFill>
              <a:latin typeface="华文细黑" pitchFamily="2" charset="-122"/>
              <a:ea typeface="华文细黑" pitchFamily="2" charset="-122"/>
            </a:endParaRPr>
          </a:p>
          <a:p>
            <a:pPr marL="640080" marR="0" lvl="1" indent="-247015" algn="l" defTabSz="914400" rtl="0" eaLnBrk="1" fontAlgn="auto" latinLnBrk="0" hangingPunct="1">
              <a:lnSpc>
                <a:spcPct val="90000"/>
              </a:lnSpc>
              <a:spcBef>
                <a:spcPct val="20000"/>
              </a:spcBef>
              <a:spcAft>
                <a:spcPts val="0"/>
              </a:spcAft>
              <a:buClr>
                <a:schemeClr val="accent1"/>
              </a:buClr>
              <a:buSzPct val="85000"/>
              <a:defRPr/>
            </a:pPr>
            <a:endParaRPr kumimoji="0" lang="en-US" altLang="zh-CN" b="0" i="0" u="none" strike="noStrike" kern="1200" cap="none" spc="0" normalizeH="0" baseline="0" noProof="0" dirty="0" smtClean="0">
              <a:ln>
                <a:noFill/>
              </a:ln>
              <a:solidFill>
                <a:schemeClr val="tx1"/>
              </a:solidFill>
              <a:effectLst/>
              <a:uLnTx/>
              <a:uFillTx/>
              <a:latin typeface="华文细黑" pitchFamily="2" charset="-122"/>
              <a:ea typeface="华文细黑" pitchFamily="2" charset="-122"/>
              <a:cs typeface="+mn-cs"/>
            </a:endParaRPr>
          </a:p>
          <a:p>
            <a:pPr marL="742950" marR="0" lvl="1" indent="-285750" defTabSz="914400" eaLnBrk="1" latinLnBrk="0" hangingPunct="1">
              <a:lnSpc>
                <a:spcPct val="110000"/>
              </a:lnSpc>
              <a:spcBef>
                <a:spcPts val="1200"/>
              </a:spcBef>
              <a:spcAft>
                <a:spcPts val="600"/>
              </a:spcAft>
              <a:buSzPct val="85000"/>
              <a:buFont typeface="Arial" panose="020B0604020202090204" pitchFamily="34" charset="0"/>
              <a:buChar char="•"/>
              <a:defRPr/>
            </a:pPr>
            <a:r>
              <a:rPr lang="zh-CN" altLang="en-US" sz="3500" noProof="1" smtClean="0">
                <a:ea typeface="宋体" charset="-122"/>
              </a:rPr>
              <a:t>播放音乐</a:t>
            </a:r>
            <a:endParaRPr lang="en-US" altLang="zh-CN" sz="3500" noProof="1" smtClean="0">
              <a:ea typeface="宋体" charset="-122"/>
            </a:endParaRPr>
          </a:p>
          <a:p>
            <a:pPr marL="640080" lvl="1" indent="-247015" fontAlgn="auto">
              <a:lnSpc>
                <a:spcPct val="90000"/>
              </a:lnSpc>
              <a:spcBef>
                <a:spcPct val="20000"/>
              </a:spcBef>
              <a:spcAft>
                <a:spcPts val="0"/>
              </a:spcAft>
              <a:buClr>
                <a:schemeClr val="accent1"/>
              </a:buClr>
              <a:buSzPct val="85000"/>
              <a:defRPr/>
            </a:pPr>
            <a:r>
              <a:rPr lang="en-US" altLang="zh-CN" sz="2500" dirty="0" smtClean="0">
                <a:latin typeface="华文细黑" pitchFamily="2" charset="-122"/>
                <a:ea typeface="华文细黑" pitchFamily="2" charset="-122"/>
              </a:rPr>
              <a:t>      </a:t>
            </a:r>
            <a:r>
              <a:rPr lang="en-US" altLang="zh-CN" sz="2500" dirty="0" err="1" smtClean="0">
                <a:solidFill>
                  <a:schemeClr val="accent1">
                    <a:lumMod val="50000"/>
                  </a:schemeClr>
                </a:solidFill>
                <a:latin typeface="华文细黑" pitchFamily="2" charset="-122"/>
                <a:ea typeface="华文细黑" pitchFamily="2" charset="-122"/>
              </a:rPr>
              <a:t>alSourcePlay</a:t>
            </a:r>
            <a:r>
              <a:rPr lang="en-US" altLang="zh-CN" sz="2500" dirty="0" smtClean="0">
                <a:solidFill>
                  <a:schemeClr val="accent1">
                    <a:lumMod val="50000"/>
                  </a:schemeClr>
                </a:solidFill>
                <a:latin typeface="华文细黑" pitchFamily="2" charset="-122"/>
                <a:ea typeface="华文细黑" pitchFamily="2" charset="-122"/>
              </a:rPr>
              <a:t>(Sources[</a:t>
            </a:r>
            <a:r>
              <a:rPr lang="en-US" altLang="zh-CN" sz="2500" dirty="0" err="1" smtClean="0">
                <a:solidFill>
                  <a:schemeClr val="accent1">
                    <a:lumMod val="50000"/>
                  </a:schemeClr>
                </a:solidFill>
                <a:latin typeface="华文细黑" pitchFamily="2" charset="-122"/>
                <a:ea typeface="华文细黑" pitchFamily="2" charset="-122"/>
              </a:rPr>
              <a:t>i</a:t>
            </a:r>
            <a:r>
              <a:rPr lang="en-US" altLang="zh-CN" sz="2500" dirty="0" smtClean="0">
                <a:solidFill>
                  <a:schemeClr val="accent1">
                    <a:lumMod val="50000"/>
                  </a:schemeClr>
                </a:solidFill>
                <a:latin typeface="华文细黑" pitchFamily="2" charset="-122"/>
                <a:ea typeface="华文细黑" pitchFamily="2" charset="-122"/>
              </a:rPr>
              <a:t>]);</a:t>
            </a:r>
            <a:endParaRPr lang="en-US" altLang="zh-CN" sz="2500" dirty="0" smtClean="0">
              <a:solidFill>
                <a:schemeClr val="accent1">
                  <a:lumMod val="50000"/>
                </a:schemeClr>
              </a:solidFill>
              <a:latin typeface="华文细黑" pitchFamily="2" charset="-122"/>
              <a:ea typeface="华文细黑" pitchFamily="2" charset="-122"/>
            </a:endParaRPr>
          </a:p>
          <a:p>
            <a:pPr marL="742950" marR="0" lvl="1" indent="-285750" defTabSz="914400" eaLnBrk="1" latinLnBrk="0" hangingPunct="1">
              <a:lnSpc>
                <a:spcPct val="110000"/>
              </a:lnSpc>
              <a:spcBef>
                <a:spcPts val="1200"/>
              </a:spcBef>
              <a:spcAft>
                <a:spcPts val="600"/>
              </a:spcAft>
              <a:buSzPct val="85000"/>
              <a:buFont typeface="Arial" panose="020B0604020202090204" pitchFamily="34" charset="0"/>
              <a:buChar char="•"/>
              <a:defRPr/>
            </a:pPr>
            <a:r>
              <a:rPr lang="zh-CN" altLang="en-US" sz="3500" noProof="1" smtClean="0">
                <a:ea typeface="宋体" charset="-122"/>
              </a:rPr>
              <a:t>释放内存、音响设备并退出</a:t>
            </a:r>
            <a:r>
              <a:rPr lang="en-US" altLang="zh-CN" sz="3500" dirty="0" smtClean="0">
                <a:ea typeface="宋体" charset="-122"/>
              </a:rPr>
              <a:t> </a:t>
            </a:r>
            <a:endParaRPr lang="en-US" altLang="zh-CN" sz="3500" dirty="0" smtClean="0">
              <a:ea typeface="宋体" charset="-122"/>
            </a:endParaRPr>
          </a:p>
        </p:txBody>
      </p:sp>
      <p:sp>
        <p:nvSpPr>
          <p:cNvPr id="6" name="标题 1"/>
          <p:cNvSpPr txBox="1"/>
          <p:nvPr/>
        </p:nvSpPr>
        <p:spPr bwMode="auto">
          <a:xfrm>
            <a:off x="457200" y="476250"/>
            <a:ext cx="8229600" cy="941388"/>
          </a:xfrm>
          <a:prstGeom prst="rect">
            <a:avLst/>
          </a:prstGeom>
          <a:noFill/>
          <a:ln w="9525">
            <a:noFill/>
            <a:miter lim="800000"/>
          </a:ln>
        </p:spPr>
        <p:txBody>
          <a:bodyPr vert="horz" wrap="square" lIns="91440" tIns="45720" rIns="91440" bIns="45720" numCol="1" anchor="ctr" anchorCtr="0" compatLnSpc="1"/>
          <a:lstStyle/>
          <a:p>
            <a:pPr lvl="0" eaLnBrk="0" hangingPunct="0">
              <a:defRPr/>
            </a:pPr>
            <a:r>
              <a:rPr kumimoji="0" lang="zh-CN" altLang="en-US"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黑体" pitchFamily="2" charset="-122"/>
                <a:ea typeface="黑体" pitchFamily="2" charset="-122"/>
                <a:cs typeface="+mj-cs"/>
              </a:rPr>
              <a:t>音乐</a:t>
            </a:r>
            <a:r>
              <a:rPr lang="zh-CN" altLang="en-US" sz="3200" kern="0" dirty="0" smtClean="0">
                <a:solidFill>
                  <a:srgbClr val="5F5F5F"/>
                </a:solidFill>
                <a:effectLst>
                  <a:outerShdw blurRad="38100" dist="38100" dir="2700000" algn="tl">
                    <a:srgbClr val="000000">
                      <a:alpha val="43137"/>
                    </a:srgbClr>
                  </a:outerShdw>
                </a:effectLst>
                <a:latin typeface="黑体" pitchFamily="2" charset="-122"/>
                <a:ea typeface="黑体" pitchFamily="2" charset="-122"/>
                <a:cs typeface="+mj-cs"/>
              </a:rPr>
              <a:t>合成</a:t>
            </a:r>
            <a:r>
              <a:rPr lang="en-US" altLang="zh-CN" sz="3200" kern="0" dirty="0" smtClean="0">
                <a:solidFill>
                  <a:srgbClr val="5F5F5F"/>
                </a:solidFill>
                <a:effectLst>
                  <a:outerShdw blurRad="38100" dist="38100" dir="2700000" algn="tl">
                    <a:srgbClr val="000000">
                      <a:alpha val="43137"/>
                    </a:srgbClr>
                  </a:outerShdw>
                </a:effectLst>
                <a:latin typeface="黑体" pitchFamily="2" charset="-122"/>
                <a:ea typeface="黑体" pitchFamily="2" charset="-122"/>
                <a:cs typeface="+mj-cs"/>
              </a:rPr>
              <a:t>—</a:t>
            </a:r>
            <a:r>
              <a:rPr lang="zh-CN" altLang="en-US" sz="3200" kern="0" dirty="0" smtClean="0">
                <a:solidFill>
                  <a:srgbClr val="5F5F5F"/>
                </a:solidFill>
                <a:effectLst>
                  <a:outerShdw blurRad="38100" dist="38100" dir="2700000" algn="tl">
                    <a:srgbClr val="000000">
                      <a:alpha val="43137"/>
                    </a:srgbClr>
                  </a:outerShdw>
                </a:effectLst>
                <a:latin typeface="黑体" pitchFamily="2" charset="-122"/>
                <a:ea typeface="黑体" pitchFamily="2" charset="-122"/>
                <a:cs typeface="+mj-cs"/>
              </a:rPr>
              <a:t>语言编程</a:t>
            </a:r>
            <a:endParaRPr lang="zh-CN" altLang="en-US" sz="3200" kern="0" dirty="0">
              <a:solidFill>
                <a:srgbClr val="5F5F5F"/>
              </a:solidFill>
              <a:effectLst>
                <a:outerShdw blurRad="38100" dist="38100" dir="2700000" algn="tl">
                  <a:srgbClr val="000000">
                    <a:alpha val="43137"/>
                  </a:srgbClr>
                </a:outerShdw>
              </a:effectLst>
              <a:latin typeface="黑体" pitchFamily="2" charset="-122"/>
              <a:ea typeface="黑体" pitchFamily="2" charset="-122"/>
              <a:cs typeface="+mj-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323528" y="260648"/>
            <a:ext cx="8229600" cy="941388"/>
          </a:xfrm>
        </p:spPr>
        <p:txBody>
          <a:bodyPr/>
          <a:lstStyle/>
          <a:p>
            <a:pPr lvl="0"/>
            <a:r>
              <a:rPr lang="zh-CN" altLang="en-US" dirty="0" smtClean="0"/>
              <a:t>音乐合成</a:t>
            </a:r>
            <a:r>
              <a:rPr lang="en-US" altLang="zh-CN" dirty="0" smtClean="0"/>
              <a:t>—</a:t>
            </a:r>
            <a:r>
              <a:rPr lang="zh-CN" altLang="en-US" dirty="0" smtClean="0"/>
              <a:t>语言编程</a:t>
            </a:r>
            <a:endParaRPr lang="zh-CN" altLang="en-US" dirty="0"/>
          </a:p>
        </p:txBody>
      </p:sp>
      <p:sp>
        <p:nvSpPr>
          <p:cNvPr id="12" name="Text Box 8"/>
          <p:cNvSpPr txBox="1">
            <a:spLocks noChangeArrowheads="1"/>
          </p:cNvSpPr>
          <p:nvPr/>
        </p:nvSpPr>
        <p:spPr bwMode="auto">
          <a:xfrm>
            <a:off x="467544" y="1196752"/>
            <a:ext cx="6408712" cy="523220"/>
          </a:xfrm>
          <a:prstGeom prst="rect">
            <a:avLst/>
          </a:prstGeom>
          <a:noFill/>
          <a:ln w="9525">
            <a:noFill/>
            <a:miter lim="800000"/>
          </a:ln>
          <a:effectLst>
            <a:prstShdw prst="shdw13" dist="53882" dir="13500000">
              <a:schemeClr val="accent1">
                <a:gamma/>
                <a:shade val="60000"/>
                <a:invGamma/>
                <a:alpha val="50000"/>
              </a:schemeClr>
            </a:prstShdw>
          </a:effectLst>
        </p:spPr>
        <p:txBody>
          <a:bodyPr wrap="square">
            <a:spAutoFit/>
          </a:bodyPr>
          <a:lstStyle/>
          <a:p>
            <a:pPr>
              <a:spcBef>
                <a:spcPct val="50000"/>
              </a:spcBef>
            </a:pPr>
            <a:r>
              <a:rPr lang="en-US" altLang="zh-CN" sz="2800" dirty="0" err="1" smtClean="0">
                <a:solidFill>
                  <a:srgbClr val="C00000"/>
                </a:solidFill>
                <a:ea typeface="宋体" charset="-122"/>
              </a:rPr>
              <a:t>OpenAL</a:t>
            </a:r>
            <a:r>
              <a:rPr lang="zh-CN" altLang="en-US" sz="2800" dirty="0" smtClean="0">
                <a:solidFill>
                  <a:srgbClr val="C00000"/>
                </a:solidFill>
                <a:ea typeface="宋体" charset="-122"/>
              </a:rPr>
              <a:t>应用</a:t>
            </a:r>
            <a:r>
              <a:rPr lang="en-US" altLang="zh-CN" sz="2800" dirty="0" smtClean="0">
                <a:solidFill>
                  <a:srgbClr val="C00000"/>
                </a:solidFill>
                <a:ea typeface="宋体" charset="-122"/>
              </a:rPr>
              <a:t>:</a:t>
            </a:r>
            <a:r>
              <a:rPr lang="zh-CN" altLang="en-US" sz="2800" dirty="0" smtClean="0">
                <a:solidFill>
                  <a:srgbClr val="C00000"/>
                </a:solidFill>
                <a:ea typeface="宋体" charset="-122"/>
              </a:rPr>
              <a:t>与</a:t>
            </a:r>
            <a:r>
              <a:rPr lang="en-US" altLang="zh-CN" sz="2800" dirty="0" smtClean="0">
                <a:solidFill>
                  <a:srgbClr val="C00000"/>
                </a:solidFill>
                <a:ea typeface="宋体" charset="-122"/>
              </a:rPr>
              <a:t>OpenGL /</a:t>
            </a:r>
            <a:r>
              <a:rPr lang="en-US" altLang="zh-CN" sz="2800" dirty="0" err="1" smtClean="0">
                <a:solidFill>
                  <a:srgbClr val="C00000"/>
                </a:solidFill>
                <a:ea typeface="宋体" charset="-122"/>
              </a:rPr>
              <a:t>OpenCV</a:t>
            </a:r>
            <a:r>
              <a:rPr lang="zh-CN" altLang="en-US" sz="2800" dirty="0" smtClean="0">
                <a:solidFill>
                  <a:srgbClr val="C00000"/>
                </a:solidFill>
                <a:ea typeface="宋体" charset="-122"/>
              </a:rPr>
              <a:t>结合</a:t>
            </a:r>
            <a:endParaRPr lang="en-US" altLang="zh-CN" sz="2800" dirty="0" smtClean="0">
              <a:solidFill>
                <a:srgbClr val="C00000"/>
              </a:solidFill>
              <a:ea typeface="宋体" charset="-122"/>
            </a:endParaRPr>
          </a:p>
        </p:txBody>
      </p:sp>
      <p:pic>
        <p:nvPicPr>
          <p:cNvPr id="2050" name="Picture 2"/>
          <p:cNvPicPr>
            <a:picLocks noChangeAspect="1" noChangeArrowheads="1"/>
          </p:cNvPicPr>
          <p:nvPr/>
        </p:nvPicPr>
        <p:blipFill>
          <a:blip r:embed="rId1" cstate="print"/>
          <a:srcRect l="8499" r="8154"/>
          <a:stretch>
            <a:fillRect/>
          </a:stretch>
        </p:blipFill>
        <p:spPr bwMode="auto">
          <a:xfrm>
            <a:off x="1259632" y="2060848"/>
            <a:ext cx="5616624" cy="4235374"/>
          </a:xfrm>
          <a:prstGeom prst="rect">
            <a:avLst/>
          </a:prstGeom>
          <a:noFill/>
          <a:ln w="9525">
            <a:noFill/>
            <a:miter lim="800000"/>
            <a:headEnd/>
            <a:tailEnd/>
          </a:ln>
        </p:spPr>
      </p:pic>
      <p:pic>
        <p:nvPicPr>
          <p:cNvPr id="2051" name="Picture 3"/>
          <p:cNvPicPr>
            <a:picLocks noChangeAspect="1" noChangeArrowheads="1"/>
          </p:cNvPicPr>
          <p:nvPr/>
        </p:nvPicPr>
        <p:blipFill>
          <a:blip r:embed="rId2" cstate="print"/>
          <a:srcRect l="8559" r="8066"/>
          <a:stretch>
            <a:fillRect/>
          </a:stretch>
        </p:blipFill>
        <p:spPr bwMode="auto">
          <a:xfrm>
            <a:off x="2051720" y="2492896"/>
            <a:ext cx="4391025" cy="3290887"/>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403648" y="2915656"/>
            <a:ext cx="5472608" cy="2167272"/>
          </a:xfrm>
          <a:prstGeom prst="rect">
            <a:avLst/>
          </a:prstGeom>
          <a:noFill/>
          <a:ln w="9525">
            <a:noFill/>
            <a:miter lim="800000"/>
            <a:headEnd/>
            <a:tailEnd/>
          </a:ln>
        </p:spPr>
      </p:pic>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1+#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2050"/>
                                        </p:tgtEl>
                                        <p:attrNameLst>
                                          <p:attrName>ppt_x</p:attrName>
                                        </p:attrNameLst>
                                      </p:cBhvr>
                                      <p:tavLst>
                                        <p:tav tm="0">
                                          <p:val>
                                            <p:strVal val="ppt_x"/>
                                          </p:val>
                                        </p:tav>
                                        <p:tav tm="100000">
                                          <p:val>
                                            <p:strVal val="0-ppt_w/2"/>
                                          </p:val>
                                        </p:tav>
                                      </p:tavLst>
                                    </p:anim>
                                    <p:anim calcmode="lin" valueType="num">
                                      <p:cBhvr additive="base">
                                        <p:cTn id="13" dur="500"/>
                                        <p:tgtEl>
                                          <p:spTgt spid="2050"/>
                                        </p:tgtEl>
                                        <p:attrNameLst>
                                          <p:attrName>ppt_y</p:attrName>
                                        </p:attrNameLst>
                                      </p:cBhvr>
                                      <p:tavLst>
                                        <p:tav tm="0">
                                          <p:val>
                                            <p:strVal val="ppt_y"/>
                                          </p:val>
                                        </p:tav>
                                        <p:tav tm="100000">
                                          <p:val>
                                            <p:strVal val="ppt_y"/>
                                          </p:val>
                                        </p:tav>
                                      </p:tavLst>
                                    </p:anim>
                                    <p:set>
                                      <p:cBhvr>
                                        <p:cTn id="14" dur="1" fill="hold">
                                          <p:stCondLst>
                                            <p:cond delay="499"/>
                                          </p:stCondLst>
                                        </p:cTn>
                                        <p:tgtEl>
                                          <p:spTgt spid="2050"/>
                                        </p:tgtEl>
                                        <p:attrNameLst>
                                          <p:attrName>style.visibility</p:attrName>
                                        </p:attrNameLst>
                                      </p:cBhvr>
                                      <p:to>
                                        <p:strVal val="hidden"/>
                                      </p:to>
                                    </p:se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2051"/>
                                        </p:tgtEl>
                                        <p:attrNameLst>
                                          <p:attrName>style.visibility</p:attrName>
                                        </p:attrNameLst>
                                      </p:cBhvr>
                                      <p:to>
                                        <p:strVal val="visible"/>
                                      </p:to>
                                    </p:set>
                                    <p:anim calcmode="lin" valueType="num">
                                      <p:cBhvr additive="base">
                                        <p:cTn id="18" dur="500" fill="hold"/>
                                        <p:tgtEl>
                                          <p:spTgt spid="2051"/>
                                        </p:tgtEl>
                                        <p:attrNameLst>
                                          <p:attrName>ppt_x</p:attrName>
                                        </p:attrNameLst>
                                      </p:cBhvr>
                                      <p:tavLst>
                                        <p:tav tm="0">
                                          <p:val>
                                            <p:strVal val="1+#ppt_w/2"/>
                                          </p:val>
                                        </p:tav>
                                        <p:tav tm="100000">
                                          <p:val>
                                            <p:strVal val="#ppt_x"/>
                                          </p:val>
                                        </p:tav>
                                      </p:tavLst>
                                    </p:anim>
                                    <p:anim calcmode="lin" valueType="num">
                                      <p:cBhvr additive="base">
                                        <p:cTn id="19"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8" fill="hold" nodeType="clickEffect">
                                  <p:stCondLst>
                                    <p:cond delay="0"/>
                                  </p:stCondLst>
                                  <p:childTnLst>
                                    <p:anim calcmode="lin" valueType="num">
                                      <p:cBhvr additive="base">
                                        <p:cTn id="23" dur="500"/>
                                        <p:tgtEl>
                                          <p:spTgt spid="2051"/>
                                        </p:tgtEl>
                                        <p:attrNameLst>
                                          <p:attrName>ppt_x</p:attrName>
                                        </p:attrNameLst>
                                      </p:cBhvr>
                                      <p:tavLst>
                                        <p:tav tm="0">
                                          <p:val>
                                            <p:strVal val="ppt_x"/>
                                          </p:val>
                                        </p:tav>
                                        <p:tav tm="100000">
                                          <p:val>
                                            <p:strVal val="0-ppt_w/2"/>
                                          </p:val>
                                        </p:tav>
                                      </p:tavLst>
                                    </p:anim>
                                    <p:anim calcmode="lin" valueType="num">
                                      <p:cBhvr additive="base">
                                        <p:cTn id="24" dur="500"/>
                                        <p:tgtEl>
                                          <p:spTgt spid="2051"/>
                                        </p:tgtEl>
                                        <p:attrNameLst>
                                          <p:attrName>ppt_y</p:attrName>
                                        </p:attrNameLst>
                                      </p:cBhvr>
                                      <p:tavLst>
                                        <p:tav tm="0">
                                          <p:val>
                                            <p:strVal val="ppt_y"/>
                                          </p:val>
                                        </p:tav>
                                        <p:tav tm="100000">
                                          <p:val>
                                            <p:strVal val="ppt_y"/>
                                          </p:val>
                                        </p:tav>
                                      </p:tavLst>
                                    </p:anim>
                                    <p:set>
                                      <p:cBhvr>
                                        <p:cTn id="25" dur="1" fill="hold">
                                          <p:stCondLst>
                                            <p:cond delay="499"/>
                                          </p:stCondLst>
                                        </p:cTn>
                                        <p:tgtEl>
                                          <p:spTgt spid="2051"/>
                                        </p:tgtEl>
                                        <p:attrNameLst>
                                          <p:attrName>style.visibility</p:attrName>
                                        </p:attrNameLst>
                                      </p:cBhvr>
                                      <p:to>
                                        <p:strVal val="hidden"/>
                                      </p:to>
                                    </p:set>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additive="base">
                                        <p:cTn id="29" dur="500" fill="hold"/>
                                        <p:tgtEl>
                                          <p:spTgt spid="2052"/>
                                        </p:tgtEl>
                                        <p:attrNameLst>
                                          <p:attrName>ppt_x</p:attrName>
                                        </p:attrNameLst>
                                      </p:cBhvr>
                                      <p:tavLst>
                                        <p:tav tm="0">
                                          <p:val>
                                            <p:strVal val="1+#ppt_w/2"/>
                                          </p:val>
                                        </p:tav>
                                        <p:tav tm="100000">
                                          <p:val>
                                            <p:strVal val="#ppt_x"/>
                                          </p:val>
                                        </p:tav>
                                      </p:tavLst>
                                    </p:anim>
                                    <p:anim calcmode="lin" valueType="num">
                                      <p:cBhvr additive="base">
                                        <p:cTn id="30"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31640" y="2204864"/>
            <a:ext cx="5646737" cy="4071937"/>
            <a:chOff x="1500188" y="2214563"/>
            <a:chExt cx="5646737" cy="4071937"/>
          </a:xfrm>
        </p:grpSpPr>
        <p:pic>
          <p:nvPicPr>
            <p:cNvPr id="8" name="图片 5" descr="朱丹、华少.jpg"/>
            <p:cNvPicPr>
              <a:picLocks noChangeAspect="1"/>
            </p:cNvPicPr>
            <p:nvPr/>
          </p:nvPicPr>
          <p:blipFill>
            <a:blip r:embed="rId1" cstate="print"/>
            <a:srcRect/>
            <a:stretch>
              <a:fillRect/>
            </a:stretch>
          </p:blipFill>
          <p:spPr bwMode="auto">
            <a:xfrm>
              <a:off x="1571625" y="4429125"/>
              <a:ext cx="2824163" cy="1857375"/>
            </a:xfrm>
            <a:prstGeom prst="rect">
              <a:avLst/>
            </a:prstGeom>
            <a:noFill/>
            <a:ln w="9525">
              <a:noFill/>
              <a:miter lim="800000"/>
              <a:headEnd/>
              <a:tailEnd/>
            </a:ln>
          </p:spPr>
        </p:pic>
        <p:pic>
          <p:nvPicPr>
            <p:cNvPr id="9" name="图片 6" descr="我是大评委1.jpg"/>
            <p:cNvPicPr>
              <a:picLocks noChangeAspect="1"/>
            </p:cNvPicPr>
            <p:nvPr/>
          </p:nvPicPr>
          <p:blipFill>
            <a:blip r:embed="rId2" cstate="print"/>
            <a:srcRect/>
            <a:stretch>
              <a:fillRect/>
            </a:stretch>
          </p:blipFill>
          <p:spPr bwMode="auto">
            <a:xfrm>
              <a:off x="1500188" y="2214563"/>
              <a:ext cx="5643562" cy="2193925"/>
            </a:xfrm>
            <a:prstGeom prst="rect">
              <a:avLst/>
            </a:prstGeom>
            <a:noFill/>
            <a:ln w="9525">
              <a:noFill/>
              <a:miter lim="800000"/>
              <a:headEnd/>
              <a:tailEnd/>
            </a:ln>
          </p:spPr>
        </p:pic>
        <p:pic>
          <p:nvPicPr>
            <p:cNvPr id="10" name="图片 4" descr="我是大评委2.jpg"/>
            <p:cNvPicPr>
              <a:picLocks noChangeAspect="1"/>
            </p:cNvPicPr>
            <p:nvPr/>
          </p:nvPicPr>
          <p:blipFill>
            <a:blip r:embed="rId3" cstate="print"/>
            <a:srcRect/>
            <a:stretch>
              <a:fillRect/>
            </a:stretch>
          </p:blipFill>
          <p:spPr bwMode="auto">
            <a:xfrm>
              <a:off x="4357688" y="4429125"/>
              <a:ext cx="2789237" cy="1857375"/>
            </a:xfrm>
            <a:prstGeom prst="rect">
              <a:avLst/>
            </a:prstGeom>
            <a:noFill/>
            <a:ln w="9525">
              <a:noFill/>
              <a:miter lim="800000"/>
              <a:headEnd/>
              <a:tailEnd/>
            </a:ln>
          </p:spPr>
        </p:pic>
      </p:grpSp>
      <p:pic>
        <p:nvPicPr>
          <p:cNvPr id="41988" name="内容占位符 4" descr="蓝巨星演唱音准系统.jpg"/>
          <p:cNvPicPr>
            <a:picLocks noGrp="1" noChangeAspect="1"/>
          </p:cNvPicPr>
          <p:nvPr>
            <p:ph idx="1"/>
          </p:nvPr>
        </p:nvPicPr>
        <p:blipFill>
          <a:blip r:embed="rId4" cstate="print"/>
          <a:srcRect/>
          <a:stretch>
            <a:fillRect/>
          </a:stretch>
        </p:blipFill>
        <p:spPr>
          <a:xfrm>
            <a:off x="1500188" y="2214563"/>
            <a:ext cx="5011737" cy="3757612"/>
          </a:xfrm>
        </p:spPr>
      </p:pic>
      <p:pic>
        <p:nvPicPr>
          <p:cNvPr id="6" name="内容占位符 4" descr="蓝巨星演唱音准系统2.jpg"/>
          <p:cNvPicPr>
            <a:picLocks noChangeAspect="1"/>
          </p:cNvPicPr>
          <p:nvPr/>
        </p:nvPicPr>
        <p:blipFill>
          <a:blip r:embed="rId5" cstate="print"/>
          <a:srcRect/>
          <a:stretch>
            <a:fillRect/>
          </a:stretch>
        </p:blipFill>
        <p:spPr bwMode="auto">
          <a:xfrm>
            <a:off x="2051720" y="2204864"/>
            <a:ext cx="4897402" cy="3672408"/>
          </a:xfrm>
          <a:prstGeom prst="rect">
            <a:avLst/>
          </a:prstGeom>
          <a:noFill/>
          <a:ln w="9525">
            <a:noFill/>
            <a:miter lim="800000"/>
            <a:headEnd/>
            <a:tailEnd/>
          </a:ln>
        </p:spPr>
      </p:pic>
      <p:sp>
        <p:nvSpPr>
          <p:cNvPr id="12" name="标题 1"/>
          <p:cNvSpPr txBox="1"/>
          <p:nvPr/>
        </p:nvSpPr>
        <p:spPr bwMode="auto">
          <a:xfrm>
            <a:off x="1952047" y="836712"/>
            <a:ext cx="6436377" cy="1077218"/>
          </a:xfrm>
          <a:prstGeom prst="rect">
            <a:avLst/>
          </a:prstGeom>
          <a:noFill/>
          <a:ln w="9525">
            <a:noFill/>
            <a:miter lim="800000"/>
          </a:ln>
        </p:spPr>
        <p:txBody>
          <a:bodyPr vert="horz" wrap="none" lIns="91440" tIns="45720" rIns="91440" bIns="45720" numCol="1" anchor="b" anchorCtr="0" compatLnSpc="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3200" b="1" spc="5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浙江卫视</a:t>
            </a:r>
            <a:r>
              <a:rPr kumimoji="0" lang="zh-CN" altLang="en-US" sz="32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华文隶书" pitchFamily="2" charset="-122"/>
                <a:ea typeface="华文隶书" pitchFamily="2" charset="-122"/>
                <a:cs typeface="+mn-cs"/>
              </a:rPr>
              <a:t>“我是大评委”的秘密？</a:t>
            </a:r>
            <a:endParaRPr kumimoji="0" lang="en-US" altLang="zh-CN" sz="32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华文隶书" pitchFamily="2" charset="-122"/>
              <a:ea typeface="华文隶书"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华文隶书" pitchFamily="2" charset="-122"/>
                <a:ea typeface="华文隶书" pitchFamily="2" charset="-122"/>
                <a:cs typeface="+mn-cs"/>
              </a:rPr>
              <a:t>——</a:t>
            </a:r>
            <a:r>
              <a:rPr kumimoji="0" lang="zh-CN" altLang="en-US" sz="32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华文隶书" pitchFamily="2" charset="-122"/>
                <a:ea typeface="华文隶书" pitchFamily="2" charset="-122"/>
                <a:cs typeface="+mn-cs"/>
              </a:rPr>
              <a:t>盛大蓝巨星音准评分系统</a:t>
            </a:r>
            <a:endParaRPr kumimoji="0" lang="en-US" altLang="zh-CN" sz="32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华文隶书" pitchFamily="2" charset="-122"/>
              <a:ea typeface="华文隶书" pitchFamily="2" charset="-122"/>
              <a:cs typeface="+mn-cs"/>
            </a:endParaRPr>
          </a:p>
        </p:txBody>
      </p:sp>
      <p:sp>
        <p:nvSpPr>
          <p:cNvPr id="13" name="竖卷形 12"/>
          <p:cNvSpPr/>
          <p:nvPr/>
        </p:nvSpPr>
        <p:spPr>
          <a:xfrm>
            <a:off x="542972" y="696116"/>
            <a:ext cx="1500198" cy="128588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757286" y="981868"/>
            <a:ext cx="1071570" cy="707886"/>
          </a:xfrm>
          <a:prstGeom prst="rect">
            <a:avLst/>
          </a:prstGeom>
          <a:noFill/>
        </p:spPr>
        <p:txBody>
          <a:bodyPr wrap="square" lIns="91440" tIns="45720" rIns="91440" bIns="45720">
            <a:spAutoFit/>
          </a:bodyPr>
          <a:lstStyle/>
          <a:p>
            <a:pPr algn="ctr"/>
            <a:r>
              <a:rPr lang="en-US" altLang="zh-CN"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?-3</a:t>
            </a:r>
            <a:endParaRPr lang="zh-CN" alt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advTm="58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0-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41988"/>
                                        </p:tgtEl>
                                        <p:attrNameLst>
                                          <p:attrName>style.visibility</p:attrName>
                                        </p:attrNameLst>
                                      </p:cBhvr>
                                      <p:to>
                                        <p:strVal val="visible"/>
                                      </p:to>
                                    </p:set>
                                    <p:anim calcmode="lin" valueType="num">
                                      <p:cBhvr additive="base">
                                        <p:cTn id="18" dur="500" fill="hold"/>
                                        <p:tgtEl>
                                          <p:spTgt spid="41988"/>
                                        </p:tgtEl>
                                        <p:attrNameLst>
                                          <p:attrName>ppt_x</p:attrName>
                                        </p:attrNameLst>
                                      </p:cBhvr>
                                      <p:tavLst>
                                        <p:tav tm="0">
                                          <p:val>
                                            <p:strVal val="1+#ppt_w/2"/>
                                          </p:val>
                                        </p:tav>
                                        <p:tav tm="100000">
                                          <p:val>
                                            <p:strVal val="#ppt_x"/>
                                          </p:val>
                                        </p:tav>
                                      </p:tavLst>
                                    </p:anim>
                                    <p:anim calcmode="lin" valueType="num">
                                      <p:cBhvr additive="base">
                                        <p:cTn id="19" dur="500" fill="hold"/>
                                        <p:tgtEl>
                                          <p:spTgt spid="4198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8" fill="hold" nodeType="clickEffect">
                                  <p:stCondLst>
                                    <p:cond delay="0"/>
                                  </p:stCondLst>
                                  <p:childTnLst>
                                    <p:anim calcmode="lin" valueType="num">
                                      <p:cBhvr additive="base">
                                        <p:cTn id="23" dur="500"/>
                                        <p:tgtEl>
                                          <p:spTgt spid="41988"/>
                                        </p:tgtEl>
                                        <p:attrNameLst>
                                          <p:attrName>ppt_x</p:attrName>
                                        </p:attrNameLst>
                                      </p:cBhvr>
                                      <p:tavLst>
                                        <p:tav tm="0">
                                          <p:val>
                                            <p:strVal val="ppt_x"/>
                                          </p:val>
                                        </p:tav>
                                        <p:tav tm="100000">
                                          <p:val>
                                            <p:strVal val="0-ppt_w/2"/>
                                          </p:val>
                                        </p:tav>
                                      </p:tavLst>
                                    </p:anim>
                                    <p:anim calcmode="lin" valueType="num">
                                      <p:cBhvr additive="base">
                                        <p:cTn id="24" dur="500"/>
                                        <p:tgtEl>
                                          <p:spTgt spid="41988"/>
                                        </p:tgtEl>
                                        <p:attrNameLst>
                                          <p:attrName>ppt_y</p:attrName>
                                        </p:attrNameLst>
                                      </p:cBhvr>
                                      <p:tavLst>
                                        <p:tav tm="0">
                                          <p:val>
                                            <p:strVal val="ppt_y"/>
                                          </p:val>
                                        </p:tav>
                                        <p:tav tm="100000">
                                          <p:val>
                                            <p:strVal val="ppt_y"/>
                                          </p:val>
                                        </p:tav>
                                      </p:tavLst>
                                    </p:anim>
                                    <p:set>
                                      <p:cBhvr>
                                        <p:cTn id="25" dur="1" fill="hold">
                                          <p:stCondLst>
                                            <p:cond delay="499"/>
                                          </p:stCondLst>
                                        </p:cTn>
                                        <p:tgtEl>
                                          <p:spTgt spid="41988"/>
                                        </p:tgtEl>
                                        <p:attrNameLst>
                                          <p:attrName>style.visibility</p:attrName>
                                        </p:attrNameLst>
                                      </p:cBhvr>
                                      <p:to>
                                        <p:strVal val="hidden"/>
                                      </p:to>
                                    </p:set>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lang="zh-CN" altLang="en-US" dirty="0" smtClean="0"/>
              <a:t>音乐合成</a:t>
            </a:r>
            <a:r>
              <a:rPr lang="en-US" altLang="zh-CN" dirty="0" smtClean="0"/>
              <a:t>—</a:t>
            </a:r>
            <a:r>
              <a:rPr lang="zh-CN" altLang="en-US" dirty="0" smtClean="0"/>
              <a:t>语言编程</a:t>
            </a:r>
            <a:endParaRPr lang="zh-CN" altLang="en-US" dirty="0"/>
          </a:p>
        </p:txBody>
      </p:sp>
      <p:sp>
        <p:nvSpPr>
          <p:cNvPr id="27651"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基于</a:t>
            </a:r>
            <a:r>
              <a:rPr lang="en-US" altLang="zh-CN" kern="1200" dirty="0" err="1" smtClean="0">
                <a:solidFill>
                  <a:srgbClr val="C00000"/>
                </a:solidFill>
                <a:latin typeface="Arial" panose="020B0604020202090204" pitchFamily="34" charset="0"/>
                <a:ea typeface="宋体" charset="-122"/>
              </a:rPr>
              <a:t>Matlab</a:t>
            </a:r>
            <a:r>
              <a:rPr lang="zh-CN" altLang="en-US" kern="1200" dirty="0" smtClean="0">
                <a:solidFill>
                  <a:srgbClr val="C00000"/>
                </a:solidFill>
                <a:latin typeface="Arial" panose="020B0604020202090204" pitchFamily="34" charset="0"/>
                <a:ea typeface="宋体" charset="-122"/>
              </a:rPr>
              <a:t>编程的音乐合成</a:t>
            </a:r>
            <a:endParaRPr lang="en-US" altLang="zh-CN" kern="1200" dirty="0" smtClean="0">
              <a:solidFill>
                <a:srgbClr val="C00000"/>
              </a:solidFill>
              <a:latin typeface="Arial" panose="020B0604020202090204" pitchFamily="34" charset="0"/>
              <a:ea typeface="宋体" charset="-122"/>
            </a:endParaRPr>
          </a:p>
          <a:p>
            <a:endParaRPr lang="en-US" altLang="zh-CN" dirty="0" smtClean="0"/>
          </a:p>
          <a:p>
            <a:endParaRPr lang="en-US" altLang="zh-CN" dirty="0" smtClean="0"/>
          </a:p>
          <a:p>
            <a:endParaRPr lang="en-US" altLang="zh-CN" dirty="0" smtClean="0"/>
          </a:p>
          <a:p>
            <a:endParaRPr lang="zh-CN" altLang="en-US" dirty="0" smtClean="0">
              <a:solidFill>
                <a:srgbClr val="FF0000"/>
              </a:solidFill>
            </a:endParaRPr>
          </a:p>
        </p:txBody>
      </p:sp>
      <p:pic>
        <p:nvPicPr>
          <p:cNvPr id="4" name="Picture 4" descr="未命名"/>
          <p:cNvPicPr>
            <a:picLocks noChangeAspect="1" noChangeArrowheads="1"/>
          </p:cNvPicPr>
          <p:nvPr/>
        </p:nvPicPr>
        <p:blipFill>
          <a:blip r:embed="rId1" cstate="print"/>
          <a:srcRect/>
          <a:stretch>
            <a:fillRect/>
          </a:stretch>
        </p:blipFill>
        <p:spPr bwMode="auto">
          <a:xfrm>
            <a:off x="539552" y="2420888"/>
            <a:ext cx="8137525" cy="1873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音乐合成</a:t>
            </a:r>
            <a:r>
              <a:rPr lang="en-US" altLang="zh-CN" dirty="0" smtClean="0"/>
              <a:t>—</a:t>
            </a:r>
            <a:r>
              <a:rPr lang="zh-CN" altLang="en-US" dirty="0" smtClean="0"/>
              <a:t>语言编程</a:t>
            </a:r>
            <a:endParaRPr lang="zh-CN" altLang="en-US" dirty="0"/>
          </a:p>
        </p:txBody>
      </p:sp>
      <p:pic>
        <p:nvPicPr>
          <p:cNvPr id="27650" name="Picture 2"/>
          <p:cNvPicPr>
            <a:picLocks noChangeAspect="1" noChangeArrowheads="1"/>
          </p:cNvPicPr>
          <p:nvPr/>
        </p:nvPicPr>
        <p:blipFill>
          <a:blip r:embed="rId1" cstate="print"/>
          <a:srcRect/>
          <a:stretch>
            <a:fillRect/>
          </a:stretch>
        </p:blipFill>
        <p:spPr bwMode="auto">
          <a:xfrm>
            <a:off x="971600" y="2132856"/>
            <a:ext cx="6296025" cy="3400425"/>
          </a:xfrm>
          <a:prstGeom prst="rect">
            <a:avLst/>
          </a:prstGeom>
          <a:noFill/>
          <a:ln w="9525">
            <a:noFill/>
            <a:miter lim="800000"/>
            <a:headEnd/>
            <a:tailEnd/>
          </a:ln>
        </p:spPr>
      </p:pic>
      <p:sp>
        <p:nvSpPr>
          <p:cNvPr id="6" name="内容占位符 2"/>
          <p:cNvSpPr txBox="1"/>
          <p:nvPr/>
        </p:nvSpPr>
        <p:spPr bwMode="auto">
          <a:xfrm>
            <a:off x="467544" y="1412776"/>
            <a:ext cx="8229600" cy="4680519"/>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effectLst/>
                <a:uLnTx/>
                <a:uFillTx/>
                <a:latin typeface="+mn-lt"/>
                <a:ea typeface="+mn-ea"/>
                <a:cs typeface="+mn-cs"/>
              </a:rPr>
              <a:t>基于</a:t>
            </a:r>
            <a:r>
              <a:rPr kumimoji="0" lang="en-US" altLang="zh-CN" sz="2400" b="0" i="0" u="none" strike="noStrike" kern="0" cap="none" spc="0" normalizeH="0" baseline="0" noProof="0" dirty="0" err="1" smtClean="0">
                <a:ln>
                  <a:noFill/>
                </a:ln>
                <a:effectLst/>
                <a:uLnTx/>
                <a:uFillTx/>
                <a:latin typeface="+mn-lt"/>
                <a:ea typeface="+mn-ea"/>
                <a:cs typeface="+mn-cs"/>
              </a:rPr>
              <a:t>matlab</a:t>
            </a:r>
            <a:r>
              <a:rPr kumimoji="0" lang="zh-CN" altLang="en-US" sz="2400" b="0" i="0" u="none" strike="noStrike" kern="0" cap="none" spc="0" normalizeH="0" baseline="0" noProof="0" dirty="0" smtClean="0">
                <a:ln>
                  <a:noFill/>
                </a:ln>
                <a:effectLst/>
                <a:uLnTx/>
                <a:uFillTx/>
                <a:latin typeface="+mn-lt"/>
                <a:ea typeface="+mn-ea"/>
                <a:cs typeface="+mn-cs"/>
              </a:rPr>
              <a:t>的音乐合成（</a:t>
            </a:r>
            <a:r>
              <a:rPr kumimoji="0" lang="en-US" altLang="zh-CN" sz="2400" b="0" i="0" u="none" strike="noStrike" kern="0" cap="none" spc="0" normalizeH="0" baseline="0" noProof="0" dirty="0" err="1" smtClean="0">
                <a:ln>
                  <a:noFill/>
                </a:ln>
                <a:effectLst/>
                <a:uLnTx/>
                <a:uFillTx/>
                <a:latin typeface="+mn-lt"/>
                <a:ea typeface="+mn-ea"/>
                <a:cs typeface="+mn-cs"/>
              </a:rPr>
              <a:t>Matlab</a:t>
            </a:r>
            <a:r>
              <a:rPr kumimoji="0" lang="en-US" altLang="zh-CN" sz="2400" b="0" i="0" u="none" strike="noStrike" kern="0" cap="none" spc="0" normalizeH="0" noProof="0" dirty="0" smtClean="0">
                <a:ln>
                  <a:noFill/>
                </a:ln>
                <a:effectLst/>
                <a:uLnTx/>
                <a:uFillTx/>
                <a:latin typeface="+mn-lt"/>
                <a:ea typeface="+mn-ea"/>
                <a:cs typeface="+mn-cs"/>
              </a:rPr>
              <a:t> + VC</a:t>
            </a:r>
            <a:r>
              <a:rPr kumimoji="0" lang="zh-CN" altLang="en-US" sz="2400" b="0" i="0" u="none" strike="noStrike" kern="0" cap="none" spc="0" normalizeH="0" baseline="0" noProof="0" dirty="0" smtClean="0">
                <a:ln>
                  <a:noFill/>
                </a:ln>
                <a:effectLst/>
                <a:uLnTx/>
                <a:uFillTx/>
                <a:latin typeface="+mn-lt"/>
                <a:ea typeface="+mn-ea"/>
                <a:cs typeface="+mn-cs"/>
              </a:rPr>
              <a:t>）</a:t>
            </a: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lang="en-US" altLang="zh-CN" sz="2400" kern="0" dirty="0" smtClean="0">
              <a:latin typeface="+mn-lt"/>
              <a:ea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bwMode="auto">
          <a:xfrm>
            <a:off x="467544" y="1412776"/>
            <a:ext cx="8229600" cy="4680519"/>
          </a:xfrm>
          <a:prstGeom prst="rect">
            <a:avLst/>
          </a:prstGeom>
          <a:noFill/>
          <a:ln w="9525">
            <a:noFill/>
            <a:miter lim="800000"/>
          </a:ln>
        </p:spPr>
        <p:txBody>
          <a:bodyPr vert="horz" wrap="square" lIns="91440" tIns="45720" rIns="91440" bIns="45720" numCol="1" anchor="t" anchorCtr="0" compatLnSpc="1"/>
          <a:lstStyle/>
          <a:p>
            <a:pPr marL="342900" indent="-342900" eaLnBrk="0" hangingPunct="0">
              <a:spcBef>
                <a:spcPct val="20000"/>
              </a:spcBef>
              <a:buFontTx/>
              <a:buChar char="•"/>
            </a:pPr>
            <a:r>
              <a:rPr lang="zh-CN" altLang="en-US" sz="2400" kern="0" dirty="0" smtClean="0"/>
              <a:t>基于</a:t>
            </a:r>
            <a:r>
              <a:rPr lang="en-US" altLang="zh-CN" sz="2400" dirty="0" smtClean="0">
                <a:solidFill>
                  <a:srgbClr val="C00000"/>
                </a:solidFill>
                <a:ea typeface="宋体" charset="-122"/>
              </a:rPr>
              <a:t>Flash</a:t>
            </a:r>
            <a:r>
              <a:rPr lang="zh-CN" altLang="en-US" sz="2400" kern="0" dirty="0" smtClean="0"/>
              <a:t>的电子钢琴制作</a:t>
            </a:r>
            <a:endParaRPr lang="zh-CN" altLang="en-US" sz="2400" kern="0" dirty="0" smtClean="0"/>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defRPr/>
            </a:pP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effectLst/>
                <a:uLnTx/>
                <a:uFillTx/>
                <a:latin typeface="+mn-lt"/>
                <a:ea typeface="+mn-ea"/>
                <a:cs typeface="+mn-cs"/>
              </a:rPr>
              <a:t>基于</a:t>
            </a:r>
            <a:r>
              <a:rPr lang="en-US" altLang="zh-CN" sz="2400" dirty="0" smtClean="0">
                <a:solidFill>
                  <a:srgbClr val="C00000"/>
                </a:solidFill>
                <a:ea typeface="宋体" charset="-122"/>
              </a:rPr>
              <a:t>Flash</a:t>
            </a:r>
            <a:r>
              <a:rPr kumimoji="0" lang="zh-CN" altLang="en-US" sz="2400" b="0" i="0" u="none" strike="noStrike" kern="0" cap="none" spc="0" normalizeH="0" baseline="0" noProof="0" dirty="0" smtClean="0">
                <a:ln>
                  <a:noFill/>
                </a:ln>
                <a:effectLst/>
                <a:uLnTx/>
                <a:uFillTx/>
                <a:latin typeface="+mn-lt"/>
                <a:ea typeface="+mn-ea"/>
                <a:cs typeface="+mn-cs"/>
              </a:rPr>
              <a:t>的电子混音明信片制作</a:t>
            </a: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defRPr/>
            </a:pPr>
            <a:endParaRPr lang="en-US" altLang="zh-CN" sz="2400" kern="0" dirty="0" smtClean="0">
              <a:latin typeface="+mn-lt"/>
              <a:ea typeface="+mn-ea"/>
            </a:endParaRPr>
          </a:p>
        </p:txBody>
      </p:sp>
      <p:sp>
        <p:nvSpPr>
          <p:cNvPr id="2" name="标题 1"/>
          <p:cNvSpPr>
            <a:spLocks noGrp="1"/>
          </p:cNvSpPr>
          <p:nvPr>
            <p:ph type="title"/>
          </p:nvPr>
        </p:nvSpPr>
        <p:spPr/>
        <p:txBody>
          <a:bodyPr/>
          <a:lstStyle/>
          <a:p>
            <a:pPr>
              <a:defRPr/>
            </a:pPr>
            <a:r>
              <a:rPr lang="zh-CN" altLang="en-US" dirty="0" smtClean="0"/>
              <a:t>音乐合成</a:t>
            </a:r>
            <a:r>
              <a:rPr lang="en-US" altLang="zh-CN" dirty="0" smtClean="0"/>
              <a:t>—</a:t>
            </a:r>
            <a:r>
              <a:rPr lang="zh-CN" altLang="en-US" dirty="0" smtClean="0"/>
              <a:t>语言编程</a:t>
            </a:r>
            <a:endParaRPr lang="zh-CN" altLang="en-US" dirty="0"/>
          </a:p>
        </p:txBody>
      </p:sp>
      <p:pic>
        <p:nvPicPr>
          <p:cNvPr id="4" name="Picture 4"/>
          <p:cNvPicPr>
            <a:picLocks noChangeAspect="1" noChangeArrowheads="1"/>
          </p:cNvPicPr>
          <p:nvPr/>
        </p:nvPicPr>
        <p:blipFill>
          <a:blip r:embed="rId1" cstate="print"/>
          <a:srcRect/>
          <a:stretch>
            <a:fillRect/>
          </a:stretch>
        </p:blipFill>
        <p:spPr bwMode="auto">
          <a:xfrm>
            <a:off x="899593" y="4653137"/>
            <a:ext cx="3456384" cy="1915594"/>
          </a:xfrm>
          <a:prstGeom prst="rect">
            <a:avLst/>
          </a:prstGeom>
          <a:noFill/>
          <a:ln w="9525">
            <a:noFill/>
            <a:miter lim="800000"/>
            <a:headEnd/>
            <a:tailEnd/>
          </a:ln>
          <a:effectLst/>
        </p:spPr>
      </p:pic>
      <p:pic>
        <p:nvPicPr>
          <p:cNvPr id="25602" name="Picture 2"/>
          <p:cNvPicPr>
            <a:picLocks noGrp="1" noChangeAspect="1" noChangeArrowheads="1"/>
          </p:cNvPicPr>
          <p:nvPr>
            <p:ph idx="1"/>
          </p:nvPr>
        </p:nvPicPr>
        <p:blipFill>
          <a:blip r:embed="rId2" cstate="print"/>
          <a:srcRect/>
          <a:stretch>
            <a:fillRect/>
          </a:stretch>
        </p:blipFill>
        <p:spPr bwMode="auto">
          <a:xfrm>
            <a:off x="5076056" y="4437112"/>
            <a:ext cx="2088232" cy="2091495"/>
          </a:xfrm>
          <a:prstGeom prst="rect">
            <a:avLst/>
          </a:prstGeom>
          <a:noFill/>
          <a:ln w="9525">
            <a:noFill/>
            <a:miter lim="800000"/>
            <a:headEnd/>
            <a:tailEnd/>
          </a:ln>
        </p:spPr>
      </p:pic>
      <p:pic>
        <p:nvPicPr>
          <p:cNvPr id="25603" name="图片 6" descr="D:\My Documents\数字视音频处理\music\flash\stage.jpg"/>
          <p:cNvPicPr>
            <a:picLocks noChangeAspect="1" noChangeArrowheads="1"/>
          </p:cNvPicPr>
          <p:nvPr/>
        </p:nvPicPr>
        <p:blipFill>
          <a:blip r:embed="rId3" cstate="print"/>
          <a:srcRect/>
          <a:stretch>
            <a:fillRect/>
          </a:stretch>
        </p:blipFill>
        <p:spPr bwMode="auto">
          <a:xfrm>
            <a:off x="1619672" y="1916832"/>
            <a:ext cx="2016224" cy="1960702"/>
          </a:xfrm>
          <a:prstGeom prst="rect">
            <a:avLst/>
          </a:prstGeom>
          <a:ln>
            <a:noFill/>
          </a:ln>
          <a:effectLst>
            <a:outerShdw blurRad="190500" algn="tl" rotWithShape="0">
              <a:srgbClr val="000000">
                <a:alpha val="70000"/>
              </a:srgbClr>
            </a:outerShdw>
          </a:effectLst>
        </p:spPr>
      </p:pic>
      <p:pic>
        <p:nvPicPr>
          <p:cNvPr id="8" name="Picture 4" descr="C:\Users\芊芊\Desktop\钢琴\背景.jpg"/>
          <p:cNvPicPr>
            <a:picLocks noChangeAspect="1" noChangeArrowheads="1"/>
          </p:cNvPicPr>
          <p:nvPr/>
        </p:nvPicPr>
        <p:blipFill>
          <a:blip r:embed="rId4" cstate="print"/>
          <a:srcRect/>
          <a:stretch>
            <a:fillRect/>
          </a:stretch>
        </p:blipFill>
        <p:spPr bwMode="auto">
          <a:xfrm>
            <a:off x="4067944" y="1916832"/>
            <a:ext cx="3112242" cy="1872208"/>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1+#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2000"/>
                                        <p:tgtEl>
                                          <p:spTgt spid="6">
                                            <p:txEl>
                                              <p:pRg st="6" end="6"/>
                                            </p:txEl>
                                          </p:spTgt>
                                        </p:tgtEl>
                                      </p:cBhvr>
                                    </p:animEffect>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5602"/>
                                        </p:tgtEl>
                                        <p:attrNameLst>
                                          <p:attrName>style.visibility</p:attrName>
                                        </p:attrNameLst>
                                      </p:cBhvr>
                                      <p:to>
                                        <p:strVal val="visible"/>
                                      </p:to>
                                    </p:set>
                                    <p:anim calcmode="lin" valueType="num">
                                      <p:cBhvr additive="base">
                                        <p:cTn id="25" dur="500" fill="hold"/>
                                        <p:tgtEl>
                                          <p:spTgt spid="25602"/>
                                        </p:tgtEl>
                                        <p:attrNameLst>
                                          <p:attrName>ppt_x</p:attrName>
                                        </p:attrNameLst>
                                      </p:cBhvr>
                                      <p:tavLst>
                                        <p:tav tm="0">
                                          <p:val>
                                            <p:strVal val="1+#ppt_w/2"/>
                                          </p:val>
                                        </p:tav>
                                        <p:tav tm="100000">
                                          <p:val>
                                            <p:strVal val="#ppt_x"/>
                                          </p:val>
                                        </p:tav>
                                      </p:tavLst>
                                    </p:anim>
                                    <p:anim calcmode="lin" valueType="num">
                                      <p:cBhvr additive="base">
                                        <p:cTn id="26" dur="500" fill="hold"/>
                                        <p:tgtEl>
                                          <p:spTgt spid="256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音乐合成</a:t>
            </a:r>
            <a:endParaRPr lang="zh-CN" altLang="en-US" dirty="0"/>
          </a:p>
        </p:txBody>
      </p:sp>
      <p:sp>
        <p:nvSpPr>
          <p:cNvPr id="29699" name="内容占位符 2"/>
          <p:cNvSpPr>
            <a:spLocks noGrp="1"/>
          </p:cNvSpPr>
          <p:nvPr>
            <p:ph idx="1"/>
          </p:nvPr>
        </p:nvSpPr>
        <p:spPr/>
        <p:txBody>
          <a:bodyPr/>
          <a:lstStyle/>
          <a:p>
            <a:r>
              <a:rPr lang="zh-CN" altLang="en-US" dirty="0" smtClean="0"/>
              <a:t>更倾向于音乐艺术与软件工程的结合</a:t>
            </a:r>
            <a:endParaRPr lang="en-US" altLang="zh-CN" dirty="0" smtClean="0"/>
          </a:p>
          <a:p>
            <a:pPr lvl="1"/>
            <a:r>
              <a:rPr lang="zh-CN" altLang="en-US" dirty="0" smtClean="0"/>
              <a:t>创意</a:t>
            </a:r>
            <a:endParaRPr lang="en-US" altLang="zh-CN" dirty="0" smtClean="0"/>
          </a:p>
          <a:p>
            <a:pPr lvl="1"/>
            <a:r>
              <a:rPr lang="zh-CN" altLang="en-US" dirty="0" smtClean="0"/>
              <a:t>协作</a:t>
            </a:r>
            <a:endParaRPr lang="en-US" altLang="zh-CN" dirty="0" smtClean="0"/>
          </a:p>
          <a:p>
            <a:pPr lvl="1"/>
            <a:r>
              <a:rPr lang="zh-CN" altLang="en-US" dirty="0" smtClean="0"/>
              <a:t>软件</a:t>
            </a:r>
            <a:r>
              <a:rPr lang="en-US" altLang="zh-CN" dirty="0" smtClean="0"/>
              <a:t>/</a:t>
            </a:r>
            <a:r>
              <a:rPr lang="zh-CN" altLang="en-US" dirty="0" smtClean="0"/>
              <a:t>语言的使用</a:t>
            </a:r>
            <a:endParaRPr lang="zh-CN" alt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313" y="4947245"/>
            <a:ext cx="7772400" cy="1362075"/>
          </a:xfrm>
        </p:spPr>
        <p:txBody>
          <a:bodyPr/>
          <a:lstStyle/>
          <a:p>
            <a:pPr>
              <a:defRPr/>
            </a:pPr>
            <a:r>
              <a:rPr lang="zh-CN" altLang="en-US" dirty="0" smtClean="0"/>
              <a:t>音乐分析</a:t>
            </a:r>
            <a:endParaRPr lang="zh-CN" altLang="en-US" dirty="0"/>
          </a:p>
        </p:txBody>
      </p:sp>
      <p:sp>
        <p:nvSpPr>
          <p:cNvPr id="29699" name="文本占位符 2"/>
          <p:cNvSpPr>
            <a:spLocks noGrp="1"/>
          </p:cNvSpPr>
          <p:nvPr>
            <p:ph type="body" idx="1"/>
          </p:nvPr>
        </p:nvSpPr>
        <p:spPr>
          <a:xfrm>
            <a:off x="857224" y="3747407"/>
            <a:ext cx="6126998" cy="1077218"/>
          </a:xfr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spcBef>
                <a:spcPct val="0"/>
              </a:spcBef>
              <a:defRPr/>
            </a:pPr>
            <a:r>
              <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探究 “音乐喷泉”、“蓝巨星”</a:t>
            </a:r>
            <a:endParaRPr lang="en-US" altLang="zh-CN"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a:p>
            <a:pPr>
              <a:spcBef>
                <a:spcPct val="0"/>
              </a:spcBef>
              <a:defRPr/>
            </a:pPr>
            <a:r>
              <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的秘密？</a:t>
            </a:r>
            <a:endPar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p:txBody>
      </p:sp>
      <p:pic>
        <p:nvPicPr>
          <p:cNvPr id="4" name="内容占位符 4" descr="蓝巨星演唱音准系统.jpg"/>
          <p:cNvPicPr>
            <a:picLocks noChangeAspect="1"/>
          </p:cNvPicPr>
          <p:nvPr/>
        </p:nvPicPr>
        <p:blipFill>
          <a:blip r:embed="rId1" cstate="print"/>
          <a:srcRect/>
          <a:stretch>
            <a:fillRect/>
          </a:stretch>
        </p:blipFill>
        <p:spPr bwMode="auto">
          <a:xfrm>
            <a:off x="4355976" y="1102489"/>
            <a:ext cx="2880320" cy="2159556"/>
          </a:xfrm>
          <a:prstGeom prst="rect">
            <a:avLst/>
          </a:prstGeom>
          <a:noFill/>
          <a:ln w="9525">
            <a:noFill/>
            <a:miter lim="800000"/>
            <a:headEnd/>
            <a:tailEnd/>
          </a:ln>
        </p:spPr>
      </p:pic>
      <p:pic>
        <p:nvPicPr>
          <p:cNvPr id="5" name="图片 5" descr="杭州西湖音乐喷泉.jpg"/>
          <p:cNvPicPr>
            <a:picLocks noChangeAspect="1"/>
          </p:cNvPicPr>
          <p:nvPr/>
        </p:nvPicPr>
        <p:blipFill>
          <a:blip r:embed="rId2" cstate="print"/>
          <a:srcRect/>
          <a:stretch>
            <a:fillRect/>
          </a:stretch>
        </p:blipFill>
        <p:spPr bwMode="auto">
          <a:xfrm>
            <a:off x="827584" y="1102489"/>
            <a:ext cx="3064908" cy="2182495"/>
          </a:xfrm>
          <a:prstGeom prst="rect">
            <a:avLst/>
          </a:prstGeom>
          <a:noFill/>
          <a:ln w="9525">
            <a:noFill/>
            <a:miter lim="800000"/>
            <a:headEnd/>
            <a:tailEnd/>
          </a:ln>
        </p:spPr>
      </p:pic>
    </p:spTree>
  </p:cSld>
  <p:clrMapOvr>
    <a:masterClrMapping/>
  </p:clrMapOvr>
  <p:transition advTm="11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音乐分析</a:t>
            </a:r>
            <a:r>
              <a:rPr lang="en-US" altLang="zh-CN" dirty="0" smtClean="0"/>
              <a:t>——</a:t>
            </a:r>
            <a:r>
              <a:rPr lang="zh-CN" altLang="en-US" dirty="0" smtClean="0"/>
              <a:t>音乐表现形式</a:t>
            </a:r>
            <a:endParaRPr lang="zh-CN" altLang="en-US" dirty="0"/>
          </a:p>
        </p:txBody>
      </p:sp>
      <p:sp>
        <p:nvSpPr>
          <p:cNvPr id="34819" name="内容占位符 2"/>
          <p:cNvSpPr>
            <a:spLocks noGrp="1"/>
          </p:cNvSpPr>
          <p:nvPr>
            <p:ph idx="1"/>
          </p:nvPr>
        </p:nvSpPr>
        <p:spPr>
          <a:xfrm>
            <a:off x="428625" y="1571625"/>
            <a:ext cx="8229600" cy="4525963"/>
          </a:xfrm>
        </p:spPr>
        <p:txBody>
          <a:bodyPr/>
          <a:lstStyle/>
          <a:p>
            <a:pPr lvl="1"/>
            <a:endParaRPr lang="zh-CN" altLang="en-US" dirty="0" smtClean="0"/>
          </a:p>
        </p:txBody>
      </p:sp>
      <p:graphicFrame>
        <p:nvGraphicFramePr>
          <p:cNvPr id="5" name="图示 4"/>
          <p:cNvGraphicFramePr/>
          <p:nvPr/>
        </p:nvGraphicFramePr>
        <p:xfrm>
          <a:off x="1142976" y="164305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advTm="531"/>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音乐识别</a:t>
            </a:r>
            <a:endParaRPr lang="zh-CN" altLang="en-US" dirty="0"/>
          </a:p>
        </p:txBody>
      </p:sp>
      <p:graphicFrame>
        <p:nvGraphicFramePr>
          <p:cNvPr id="5" name="内容占位符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sp>
        <p:nvSpPr>
          <p:cNvPr id="3" name="内容占位符 2"/>
          <p:cNvSpPr>
            <a:spLocks noGrp="1"/>
          </p:cNvSpPr>
          <p:nvPr>
            <p:ph idx="1"/>
          </p:nvPr>
        </p:nvSpPr>
        <p:spPr/>
        <p:txBody>
          <a:bodyPr/>
          <a:lstStyle/>
          <a:p>
            <a:r>
              <a:rPr lang="zh-CN" altLang="en-US" dirty="0" smtClean="0"/>
              <a:t>基于</a:t>
            </a:r>
            <a:r>
              <a:rPr lang="en-US" altLang="zh-CN" dirty="0" smtClean="0"/>
              <a:t>MIDI</a:t>
            </a:r>
            <a:r>
              <a:rPr lang="zh-CN" altLang="en-US" dirty="0" smtClean="0"/>
              <a:t>的节奏识别</a:t>
            </a:r>
            <a:endParaRPr lang="en-US" altLang="zh-CN" dirty="0" smtClean="0"/>
          </a:p>
          <a:p>
            <a:endParaRPr lang="en-US" altLang="zh-CN" dirty="0" smtClean="0"/>
          </a:p>
          <a:p>
            <a:r>
              <a:rPr lang="zh-CN" altLang="en-US" dirty="0" smtClean="0"/>
              <a:t>基于真实音频信号的节奏识别</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sp>
        <p:nvSpPr>
          <p:cNvPr id="3" name="内容占位符 2"/>
          <p:cNvSpPr>
            <a:spLocks noGrp="1"/>
          </p:cNvSpPr>
          <p:nvPr>
            <p:ph idx="1"/>
          </p:nvPr>
        </p:nvSpPr>
        <p:spPr>
          <a:xfrm>
            <a:off x="457200" y="1600200"/>
            <a:ext cx="3970784" cy="4525963"/>
          </a:xfrm>
        </p:spPr>
        <p:txBody>
          <a:bodyPr/>
          <a:lstStyle/>
          <a:p>
            <a:r>
              <a:rPr lang="zh-CN" altLang="en-US" sz="2400" dirty="0" smtClean="0"/>
              <a:t>基于</a:t>
            </a:r>
            <a:r>
              <a:rPr lang="en-US" altLang="zh-CN" sz="2400" dirty="0" smtClean="0"/>
              <a:t>MIDI</a:t>
            </a:r>
            <a:r>
              <a:rPr lang="zh-CN" altLang="en-US" sz="2400" dirty="0" smtClean="0"/>
              <a:t>的</a:t>
            </a:r>
            <a:r>
              <a:rPr lang="en-US" altLang="zh-CN" sz="2400" dirty="0" smtClean="0"/>
              <a:t>3D</a:t>
            </a:r>
            <a:r>
              <a:rPr lang="zh-CN" altLang="en-US" sz="2400" dirty="0" smtClean="0"/>
              <a:t>动画场景生成</a:t>
            </a:r>
            <a:endParaRPr lang="en-US" altLang="zh-CN" sz="2400" dirty="0" smtClean="0"/>
          </a:p>
          <a:p>
            <a:pPr lvl="1">
              <a:buFont typeface="Arial" panose="020B0604020202090204" pitchFamily="34" charset="0"/>
              <a:buChar char="−"/>
            </a:pPr>
            <a:r>
              <a:rPr lang="zh-CN" altLang="en-US" sz="1800" dirty="0" smtClean="0"/>
              <a:t>用户输入</a:t>
            </a:r>
            <a:r>
              <a:rPr lang="en-US" altLang="zh-CN" sz="1800" dirty="0" smtClean="0"/>
              <a:t>MIDI</a:t>
            </a:r>
            <a:r>
              <a:rPr lang="zh-CN" altLang="en-US" sz="1800" dirty="0" smtClean="0"/>
              <a:t>文件</a:t>
            </a:r>
            <a:endParaRPr lang="en-US" altLang="zh-CN" sz="1800" dirty="0" smtClean="0"/>
          </a:p>
          <a:p>
            <a:pPr lvl="1">
              <a:buFont typeface="Arial" panose="020B0604020202090204" pitchFamily="34" charset="0"/>
              <a:buChar char="−"/>
            </a:pPr>
            <a:r>
              <a:rPr lang="zh-CN" altLang="en-US" sz="1800" dirty="0" smtClean="0"/>
              <a:t>读取</a:t>
            </a:r>
            <a:r>
              <a:rPr lang="en-US" altLang="zh-CN" sz="1800" dirty="0" smtClean="0"/>
              <a:t>MIDI</a:t>
            </a:r>
            <a:r>
              <a:rPr lang="zh-CN" altLang="en-US" sz="1800" dirty="0" smtClean="0"/>
              <a:t>文件，统计音轨数与音轨相关乐器</a:t>
            </a:r>
            <a:endParaRPr lang="en-US" altLang="zh-CN" sz="1800" dirty="0" smtClean="0"/>
          </a:p>
          <a:p>
            <a:pPr lvl="1">
              <a:buFont typeface="Arial" panose="020B0604020202090204" pitchFamily="34" charset="0"/>
              <a:buChar char="−"/>
            </a:pPr>
            <a:r>
              <a:rPr lang="zh-CN" altLang="en-US" sz="1800" dirty="0" smtClean="0"/>
              <a:t>创建一个</a:t>
            </a:r>
            <a:r>
              <a:rPr lang="en-US" altLang="zh-CN" sz="1800" dirty="0" smtClean="0"/>
              <a:t>3D</a:t>
            </a:r>
            <a:r>
              <a:rPr lang="zh-CN" altLang="en-US" sz="1800" dirty="0" smtClean="0"/>
              <a:t>场景，根据音乐文件中的乐器在场景中摆放相应的物体</a:t>
            </a:r>
            <a:endParaRPr lang="en-US" altLang="zh-CN" sz="1800" dirty="0" smtClean="0"/>
          </a:p>
          <a:p>
            <a:pPr lvl="1">
              <a:buFont typeface="Arial" panose="020B0604020202090204" pitchFamily="34" charset="0"/>
              <a:buChar char="−"/>
            </a:pPr>
            <a:r>
              <a:rPr lang="zh-CN" altLang="en-US" sz="1800" dirty="0" smtClean="0"/>
              <a:t>随着音乐播放，物体随音乐节奏做出不同动作，生成动画</a:t>
            </a:r>
            <a:endParaRPr lang="en-US" altLang="zh-CN" sz="1800" dirty="0" smtClean="0"/>
          </a:p>
          <a:p>
            <a:pPr>
              <a:buFont typeface="Arial" panose="020B0604020202090204" pitchFamily="34" charset="0"/>
              <a:buChar char="•"/>
            </a:pPr>
            <a:r>
              <a:rPr lang="zh-CN" altLang="en-US" sz="2400" dirty="0" smtClean="0"/>
              <a:t>编程工具：</a:t>
            </a:r>
            <a:r>
              <a:rPr lang="en-US" altLang="zh-CN" sz="2000" dirty="0" smtClean="0"/>
              <a:t>C++</a:t>
            </a:r>
            <a:r>
              <a:rPr lang="zh-CN" altLang="en-US" sz="2000" dirty="0" smtClean="0"/>
              <a:t>、</a:t>
            </a:r>
            <a:r>
              <a:rPr lang="en-US" altLang="zh-CN" sz="2000" dirty="0" err="1" smtClean="0"/>
              <a:t>OpenAL</a:t>
            </a:r>
            <a:r>
              <a:rPr lang="zh-CN" altLang="en-US" sz="2000" dirty="0" smtClean="0"/>
              <a:t>、</a:t>
            </a:r>
            <a:r>
              <a:rPr lang="en-US" altLang="zh-CN" sz="2000" dirty="0" smtClean="0"/>
              <a:t>OGRE</a:t>
            </a:r>
            <a:r>
              <a:rPr lang="zh-CN" altLang="en-US" sz="2000" dirty="0" smtClean="0"/>
              <a:t>、</a:t>
            </a:r>
            <a:r>
              <a:rPr lang="en-US" altLang="zh-CN" sz="2000" dirty="0" smtClean="0"/>
              <a:t>VS2008</a:t>
            </a:r>
            <a:endParaRPr lang="en-US" altLang="zh-CN" sz="2400" dirty="0" smtClean="0"/>
          </a:p>
          <a:p>
            <a:endParaRPr lang="zh-CN" altLang="en-US" dirty="0"/>
          </a:p>
        </p:txBody>
      </p:sp>
      <p:pic>
        <p:nvPicPr>
          <p:cNvPr id="29699" name="Picture 3"/>
          <p:cNvPicPr>
            <a:picLocks noChangeAspect="1" noChangeArrowheads="1"/>
          </p:cNvPicPr>
          <p:nvPr/>
        </p:nvPicPr>
        <p:blipFill>
          <a:blip r:embed="rId1" cstate="print"/>
          <a:srcRect/>
          <a:stretch>
            <a:fillRect/>
          </a:stretch>
        </p:blipFill>
        <p:spPr bwMode="auto">
          <a:xfrm>
            <a:off x="4716016" y="1412776"/>
            <a:ext cx="3849043" cy="3046426"/>
          </a:xfrm>
          <a:prstGeom prst="rect">
            <a:avLst/>
          </a:prstGeom>
          <a:noFill/>
          <a:ln w="9525">
            <a:noFill/>
            <a:miter lim="800000"/>
            <a:headEnd/>
            <a:tailEnd/>
          </a:ln>
        </p:spPr>
      </p:pic>
      <p:pic>
        <p:nvPicPr>
          <p:cNvPr id="8" name="图片 5" descr="IMG_0486.jpg"/>
          <p:cNvPicPr>
            <a:picLocks noChangeAspect="1"/>
          </p:cNvPicPr>
          <p:nvPr/>
        </p:nvPicPr>
        <p:blipFill>
          <a:blip r:embed="rId2" cstate="print"/>
          <a:srcRect/>
          <a:stretch>
            <a:fillRect/>
          </a:stretch>
        </p:blipFill>
        <p:spPr bwMode="auto">
          <a:xfrm rot="538643">
            <a:off x="5556907" y="4664774"/>
            <a:ext cx="782937" cy="1609874"/>
          </a:xfrm>
          <a:prstGeom prst="rect">
            <a:avLst/>
          </a:prstGeom>
          <a:noFill/>
          <a:ln w="9525">
            <a:solidFill>
              <a:schemeClr val="tx1"/>
            </a:solidFill>
            <a:miter lim="800000"/>
            <a:headEnd/>
            <a:tailEnd/>
          </a:ln>
        </p:spPr>
      </p:pic>
      <p:pic>
        <p:nvPicPr>
          <p:cNvPr id="9" name="内容占位符 4" descr="IMG_0485.jpg"/>
          <p:cNvPicPr>
            <a:picLocks noChangeAspect="1"/>
          </p:cNvPicPr>
          <p:nvPr/>
        </p:nvPicPr>
        <p:blipFill>
          <a:blip r:embed="rId3" cstate="print"/>
          <a:srcRect/>
          <a:stretch>
            <a:fillRect/>
          </a:stretch>
        </p:blipFill>
        <p:spPr bwMode="auto">
          <a:xfrm rot="21295593">
            <a:off x="4640397" y="4782148"/>
            <a:ext cx="625787" cy="1574594"/>
          </a:xfrm>
          <a:prstGeom prst="rect">
            <a:avLst/>
          </a:prstGeom>
          <a:noFill/>
          <a:ln w="9525">
            <a:solidFill>
              <a:schemeClr val="tx1"/>
            </a:solidFill>
            <a:miter lim="800000"/>
            <a:headEnd/>
            <a:tailEnd/>
          </a:ln>
        </p:spPr>
      </p:pic>
      <p:pic>
        <p:nvPicPr>
          <p:cNvPr id="10" name="图片 4" descr="IMG_0489.jpg"/>
          <p:cNvPicPr>
            <a:picLocks noChangeAspect="1"/>
          </p:cNvPicPr>
          <p:nvPr/>
        </p:nvPicPr>
        <p:blipFill>
          <a:blip r:embed="rId4" cstate="print"/>
          <a:srcRect/>
          <a:stretch>
            <a:fillRect/>
          </a:stretch>
        </p:blipFill>
        <p:spPr bwMode="auto">
          <a:xfrm rot="21364111">
            <a:off x="6750732" y="5683272"/>
            <a:ext cx="1817892" cy="601810"/>
          </a:xfrm>
          <a:prstGeom prst="rect">
            <a:avLst/>
          </a:prstGeom>
          <a:noFill/>
          <a:ln w="9525">
            <a:solidFill>
              <a:schemeClr val="tx1"/>
            </a:solidFill>
            <a:miter lim="800000"/>
            <a:headEnd/>
            <a:tailEnd/>
          </a:ln>
        </p:spPr>
      </p:pic>
      <p:pic>
        <p:nvPicPr>
          <p:cNvPr id="11" name="内容占位符 3" descr="未标题-1.jpg"/>
          <p:cNvPicPr>
            <a:picLocks noChangeAspect="1"/>
          </p:cNvPicPr>
          <p:nvPr/>
        </p:nvPicPr>
        <p:blipFill>
          <a:blip r:embed="rId5" cstate="print"/>
          <a:srcRect/>
          <a:stretch>
            <a:fillRect/>
          </a:stretch>
        </p:blipFill>
        <p:spPr bwMode="auto">
          <a:xfrm rot="1252307">
            <a:off x="7849143" y="4733192"/>
            <a:ext cx="811658" cy="760201"/>
          </a:xfrm>
          <a:prstGeom prst="rect">
            <a:avLst/>
          </a:prstGeom>
          <a:noFill/>
          <a:ln w="9525">
            <a:solidFill>
              <a:schemeClr val="tx1"/>
            </a:solidFill>
            <a:miter lim="800000"/>
            <a:headEnd/>
            <a:tailEnd/>
          </a:ln>
        </p:spPr>
      </p:pic>
      <p:pic>
        <p:nvPicPr>
          <p:cNvPr id="12" name="图片 5" descr="未标题-2.jpg"/>
          <p:cNvPicPr>
            <a:picLocks noChangeAspect="1"/>
          </p:cNvPicPr>
          <p:nvPr/>
        </p:nvPicPr>
        <p:blipFill>
          <a:blip r:embed="rId6" cstate="print"/>
          <a:srcRect/>
          <a:stretch>
            <a:fillRect/>
          </a:stretch>
        </p:blipFill>
        <p:spPr bwMode="auto">
          <a:xfrm rot="477414">
            <a:off x="6643496" y="4745647"/>
            <a:ext cx="928242" cy="863116"/>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br>
              <a:rPr lang="en-US" altLang="zh-CN" dirty="0" smtClean="0"/>
            </a:br>
            <a:endParaRPr lang="zh-CN" altLang="en-US" dirty="0"/>
          </a:p>
        </p:txBody>
      </p:sp>
      <p:sp>
        <p:nvSpPr>
          <p:cNvPr id="3"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节奏识别框架：</a:t>
            </a:r>
            <a:r>
              <a:rPr lang="zh-CN" altLang="en-US" dirty="0" smtClean="0"/>
              <a:t>一般的音频节奏识别框架</a:t>
            </a:r>
            <a:endParaRPr lang="zh-CN" altLang="en-US" dirty="0"/>
          </a:p>
        </p:txBody>
      </p:sp>
      <p:pic>
        <p:nvPicPr>
          <p:cNvPr id="4099" name="Picture 3"/>
          <p:cNvPicPr>
            <a:picLocks noChangeAspect="1" noChangeArrowheads="1"/>
          </p:cNvPicPr>
          <p:nvPr/>
        </p:nvPicPr>
        <p:blipFill>
          <a:blip r:embed="rId1" cstate="print"/>
          <a:srcRect/>
          <a:stretch>
            <a:fillRect/>
          </a:stretch>
        </p:blipFill>
        <p:spPr bwMode="auto">
          <a:xfrm>
            <a:off x="755576" y="2780928"/>
            <a:ext cx="7200800" cy="20397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星网视</a:t>
            </a:r>
            <a:r>
              <a:rPr lang="zh-CN" altLang="en-US" dirty="0" smtClean="0"/>
              <a:t>易</a:t>
            </a:r>
            <a:r>
              <a:rPr lang="en-US" altLang="zh-CN" dirty="0" smtClean="0"/>
              <a:t>K</a:t>
            </a:r>
            <a:r>
              <a:rPr lang="zh-CN" altLang="en-US" dirty="0" smtClean="0"/>
              <a:t>歌评分（</a:t>
            </a:r>
            <a:r>
              <a:rPr lang="en-US" altLang="zh-CN" dirty="0" smtClean="0"/>
              <a:t>www.ktvme.com</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528" y="2132856"/>
            <a:ext cx="7803808" cy="338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sp>
        <p:nvSpPr>
          <p:cNvPr id="3"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节奏检测：</a:t>
            </a:r>
            <a:r>
              <a:rPr lang="zh-CN" altLang="en-US" dirty="0" smtClean="0"/>
              <a:t>中科院声学所的节奏识别框架</a:t>
            </a:r>
            <a:endParaRPr lang="zh-CN" altLang="en-US" dirty="0"/>
          </a:p>
        </p:txBody>
      </p:sp>
      <p:pic>
        <p:nvPicPr>
          <p:cNvPr id="5123" name="Picture 3"/>
          <p:cNvPicPr>
            <a:picLocks noChangeAspect="1" noChangeArrowheads="1"/>
          </p:cNvPicPr>
          <p:nvPr/>
        </p:nvPicPr>
        <p:blipFill>
          <a:blip r:embed="rId1" cstate="print"/>
          <a:srcRect/>
          <a:stretch>
            <a:fillRect/>
          </a:stretch>
        </p:blipFill>
        <p:spPr bwMode="auto">
          <a:xfrm>
            <a:off x="1643042" y="2500306"/>
            <a:ext cx="5715040" cy="31724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sp>
        <p:nvSpPr>
          <p:cNvPr id="3"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节奏特征提取：</a:t>
            </a:r>
            <a:r>
              <a:rPr lang="zh-CN" altLang="en-US" dirty="0" smtClean="0"/>
              <a:t>时域分析</a:t>
            </a:r>
            <a:endParaRPr lang="en-US" altLang="zh-CN" dirty="0" smtClean="0"/>
          </a:p>
        </p:txBody>
      </p:sp>
      <p:pic>
        <p:nvPicPr>
          <p:cNvPr id="5" name="图片 4" descr="正确激励.jpg"/>
          <p:cNvPicPr>
            <a:picLocks noChangeAspect="1"/>
          </p:cNvPicPr>
          <p:nvPr/>
        </p:nvPicPr>
        <p:blipFill>
          <a:blip r:embed="rId1" cstate="print"/>
          <a:stretch>
            <a:fillRect/>
          </a:stretch>
        </p:blipFill>
        <p:spPr>
          <a:xfrm>
            <a:off x="4643438" y="2643182"/>
            <a:ext cx="4071966" cy="3048531"/>
          </a:xfrm>
          <a:prstGeom prst="rect">
            <a:avLst/>
          </a:prstGeom>
        </p:spPr>
      </p:pic>
      <p:pic>
        <p:nvPicPr>
          <p:cNvPr id="6" name="图片 5" descr="时域幅值.jpg"/>
          <p:cNvPicPr>
            <a:picLocks noChangeAspect="1"/>
          </p:cNvPicPr>
          <p:nvPr/>
        </p:nvPicPr>
        <p:blipFill>
          <a:blip r:embed="rId2" cstate="print"/>
          <a:stretch>
            <a:fillRect/>
          </a:stretch>
        </p:blipFill>
        <p:spPr>
          <a:xfrm>
            <a:off x="285720" y="2643182"/>
            <a:ext cx="4143404" cy="310201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pic>
        <p:nvPicPr>
          <p:cNvPr id="6146" name="Picture 2"/>
          <p:cNvPicPr>
            <a:picLocks noGrp="1" noChangeAspect="1" noChangeArrowheads="1"/>
          </p:cNvPicPr>
          <p:nvPr>
            <p:ph idx="1"/>
          </p:nvPr>
        </p:nvPicPr>
        <p:blipFill>
          <a:blip r:embed="rId1" cstate="print"/>
          <a:srcRect/>
          <a:stretch>
            <a:fillRect/>
          </a:stretch>
        </p:blipFill>
        <p:spPr bwMode="auto">
          <a:xfrm>
            <a:off x="1285852" y="1857363"/>
            <a:ext cx="6786610" cy="2101239"/>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cstate="print"/>
          <a:srcRect/>
          <a:stretch>
            <a:fillRect/>
          </a:stretch>
        </p:blipFill>
        <p:spPr bwMode="auto">
          <a:xfrm>
            <a:off x="1214414" y="4071942"/>
            <a:ext cx="6929486" cy="2274155"/>
          </a:xfrm>
          <a:prstGeom prst="rect">
            <a:avLst/>
          </a:prstGeom>
          <a:noFill/>
          <a:ln w="9525">
            <a:noFill/>
            <a:miter lim="800000"/>
            <a:headEnd/>
            <a:tailEnd/>
          </a:ln>
          <a:effectLst/>
        </p:spPr>
      </p:pic>
      <p:sp>
        <p:nvSpPr>
          <p:cNvPr id="7" name="内容占位符 2"/>
          <p:cNvSpPr txBox="1"/>
          <p:nvPr/>
        </p:nvSpPr>
        <p:spPr bwMode="auto">
          <a:xfrm>
            <a:off x="428596" y="1285860"/>
            <a:ext cx="8229600" cy="4525963"/>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FontTx/>
              <a:buChar char="•"/>
              <a:defRPr/>
            </a:pPr>
            <a:r>
              <a:rPr lang="zh-CN" altLang="en-US" sz="2800" dirty="0" smtClean="0">
                <a:solidFill>
                  <a:srgbClr val="C00000"/>
                </a:solidFill>
                <a:ea typeface="宋体" charset="-122"/>
              </a:rPr>
              <a:t>节奏特征提取：</a:t>
            </a:r>
            <a:r>
              <a:rPr lang="zh-CN" altLang="en-US" sz="2800" kern="0" dirty="0" smtClean="0">
                <a:solidFill>
                  <a:srgbClr val="5F5F5F"/>
                </a:solidFill>
                <a:latin typeface="+mn-lt"/>
                <a:ea typeface="+mn-ea"/>
              </a:rPr>
              <a:t>频域</a:t>
            </a:r>
            <a:r>
              <a:rPr kumimoji="0" lang="zh-CN" altLang="en-US" sz="2800" b="0" i="0" u="none" strike="noStrike" kern="0" cap="none" spc="0" normalizeH="0" baseline="0" noProof="0" dirty="0" smtClean="0">
                <a:ln>
                  <a:noFill/>
                </a:ln>
                <a:solidFill>
                  <a:srgbClr val="5F5F5F"/>
                </a:solidFill>
                <a:effectLst/>
                <a:uLnTx/>
                <a:uFillTx/>
                <a:latin typeface="+mn-lt"/>
                <a:ea typeface="+mn-ea"/>
                <a:cs typeface="+mn-cs"/>
              </a:rPr>
              <a:t>分析</a:t>
            </a: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sp>
        <p:nvSpPr>
          <p:cNvPr id="3" name="内容占位符 2"/>
          <p:cNvSpPr>
            <a:spLocks noGrp="1"/>
          </p:cNvSpPr>
          <p:nvPr>
            <p:ph idx="1"/>
          </p:nvPr>
        </p:nvSpPr>
        <p:spPr>
          <a:xfrm>
            <a:off x="467544" y="1484785"/>
            <a:ext cx="8229600" cy="576064"/>
          </a:xfrm>
        </p:spPr>
        <p:txBody>
          <a:bodyPr/>
          <a:lstStyle/>
          <a:p>
            <a:r>
              <a:rPr lang="zh-CN" altLang="en-US" kern="1200" dirty="0" smtClean="0">
                <a:solidFill>
                  <a:srgbClr val="C00000"/>
                </a:solidFill>
                <a:latin typeface="Arial" panose="020B0604020202090204" pitchFamily="34" charset="0"/>
                <a:ea typeface="宋体" charset="-122"/>
              </a:rPr>
              <a:t>往届成果：</a:t>
            </a:r>
            <a:r>
              <a:rPr lang="zh-CN" altLang="en-US" dirty="0" smtClean="0"/>
              <a:t>基于节奏的交互控制与可视化</a:t>
            </a:r>
            <a:endParaRPr lang="zh-CN" altLang="en-US" dirty="0"/>
          </a:p>
        </p:txBody>
      </p:sp>
      <p:pic>
        <p:nvPicPr>
          <p:cNvPr id="30722" name="Picture 2"/>
          <p:cNvPicPr>
            <a:picLocks noChangeAspect="1" noChangeArrowheads="1"/>
          </p:cNvPicPr>
          <p:nvPr/>
        </p:nvPicPr>
        <p:blipFill>
          <a:blip r:embed="rId1" cstate="print"/>
          <a:srcRect/>
          <a:stretch>
            <a:fillRect/>
          </a:stretch>
        </p:blipFill>
        <p:spPr bwMode="auto">
          <a:xfrm>
            <a:off x="755576" y="2132856"/>
            <a:ext cx="7413079" cy="4420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1" cstate="print"/>
          <a:srcRect/>
          <a:stretch>
            <a:fillRect/>
          </a:stretch>
        </p:blipFill>
        <p:spPr bwMode="auto">
          <a:xfrm>
            <a:off x="683568" y="2132856"/>
            <a:ext cx="6957789" cy="4329613"/>
          </a:xfrm>
          <a:prstGeom prst="rect">
            <a:avLst/>
          </a:prstGeom>
          <a:noFill/>
          <a:ln w="9525">
            <a:noFill/>
            <a:miter lim="800000"/>
            <a:headEnd/>
            <a:tailEnd/>
          </a:ln>
        </p:spPr>
      </p:pic>
      <p:sp>
        <p:nvSpPr>
          <p:cNvPr id="6" name="内容占位符 2"/>
          <p:cNvSpPr txBox="1"/>
          <p:nvPr/>
        </p:nvSpPr>
        <p:spPr bwMode="auto">
          <a:xfrm>
            <a:off x="467544" y="1484785"/>
            <a:ext cx="8229600" cy="576064"/>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800" b="0" i="0" u="none" strike="noStrike" kern="0" cap="none" spc="0" normalizeH="0" baseline="0" noProof="0" dirty="0" smtClean="0">
                <a:ln>
                  <a:noFill/>
                </a:ln>
                <a:solidFill>
                  <a:srgbClr val="5F5F5F"/>
                </a:solidFill>
                <a:effectLst/>
                <a:uLnTx/>
                <a:uFillTx/>
                <a:latin typeface="+mn-lt"/>
                <a:ea typeface="+mn-ea"/>
                <a:cs typeface="+mn-cs"/>
              </a:rPr>
              <a:t>基于节奏的交互控制与可视化</a:t>
            </a:r>
            <a:endParaRPr kumimoji="0" lang="zh-CN" altLang="en-US" sz="2800" b="0" i="0" u="none" strike="noStrike" kern="0" cap="none" spc="0" normalizeH="0" baseline="0" noProof="0" dirty="0">
              <a:ln>
                <a:noFill/>
              </a:ln>
              <a:solidFill>
                <a:srgbClr val="5F5F5F"/>
              </a:solidFill>
              <a:effectLst/>
              <a:uLnTx/>
              <a:uFillTx/>
              <a:latin typeface="+mn-lt"/>
              <a:ea typeface="+mn-ea"/>
              <a:cs typeface="+mn-cs"/>
            </a:endParaRPr>
          </a:p>
        </p:txBody>
      </p:sp>
      <p:sp>
        <p:nvSpPr>
          <p:cNvPr id="7" name="标题 1"/>
          <p:cNvSpPr>
            <a:spLocks noGrp="1"/>
          </p:cNvSpPr>
          <p:nvPr>
            <p:ph type="title"/>
          </p:nvPr>
        </p:nvSpPr>
        <p:spPr>
          <a:xfrm>
            <a:off x="457200" y="476250"/>
            <a:ext cx="8229600" cy="941388"/>
          </a:xfrm>
        </p:spPr>
        <p:txBody>
          <a:bodyPr/>
          <a:lstStyle/>
          <a:p>
            <a:r>
              <a:rPr lang="zh-CN" altLang="en-US" dirty="0" smtClean="0"/>
              <a:t>音乐分析</a:t>
            </a:r>
            <a:r>
              <a:rPr lang="en-US" altLang="zh-CN" dirty="0" smtClean="0"/>
              <a:t>——</a:t>
            </a:r>
            <a:r>
              <a:rPr lang="zh-CN" altLang="en-US" dirty="0" smtClean="0"/>
              <a:t>节奏识别</a:t>
            </a:r>
            <a:endParaRPr lang="zh-CN" altLang="en-US" dirty="0"/>
          </a:p>
        </p:txBody>
      </p:sp>
      <p:pic>
        <p:nvPicPr>
          <p:cNvPr id="31747" name="Picture 3"/>
          <p:cNvPicPr>
            <a:picLocks noChangeAspect="1" noChangeArrowheads="1"/>
          </p:cNvPicPr>
          <p:nvPr/>
        </p:nvPicPr>
        <p:blipFill>
          <a:blip r:embed="rId2" cstate="print"/>
          <a:srcRect/>
          <a:stretch>
            <a:fillRect/>
          </a:stretch>
        </p:blipFill>
        <p:spPr bwMode="auto">
          <a:xfrm>
            <a:off x="1187624" y="2060848"/>
            <a:ext cx="6480720" cy="41671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1746"/>
                                        </p:tgtEl>
                                        <p:attrNameLst>
                                          <p:attrName>ppt_x</p:attrName>
                                        </p:attrNameLst>
                                      </p:cBhvr>
                                      <p:tavLst>
                                        <p:tav tm="0">
                                          <p:val>
                                            <p:strVal val="ppt_x"/>
                                          </p:val>
                                        </p:tav>
                                        <p:tav tm="100000">
                                          <p:val>
                                            <p:strVal val="0-ppt_w/2"/>
                                          </p:val>
                                        </p:tav>
                                      </p:tavLst>
                                    </p:anim>
                                    <p:anim calcmode="lin" valueType="num">
                                      <p:cBhvr additive="base">
                                        <p:cTn id="7" dur="500"/>
                                        <p:tgtEl>
                                          <p:spTgt spid="31746"/>
                                        </p:tgtEl>
                                        <p:attrNameLst>
                                          <p:attrName>ppt_y</p:attrName>
                                        </p:attrNameLst>
                                      </p:cBhvr>
                                      <p:tavLst>
                                        <p:tav tm="0">
                                          <p:val>
                                            <p:strVal val="ppt_y"/>
                                          </p:val>
                                        </p:tav>
                                        <p:tav tm="100000">
                                          <p:val>
                                            <p:strVal val="ppt_y"/>
                                          </p:val>
                                        </p:tav>
                                      </p:tavLst>
                                    </p:anim>
                                    <p:set>
                                      <p:cBhvr>
                                        <p:cTn id="8" dur="1" fill="hold">
                                          <p:stCondLst>
                                            <p:cond delay="499"/>
                                          </p:stCondLst>
                                        </p:cTn>
                                        <p:tgtEl>
                                          <p:spTgt spid="31746"/>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747"/>
                                        </p:tgtEl>
                                        <p:attrNameLst>
                                          <p:attrName>style.visibility</p:attrName>
                                        </p:attrNameLst>
                                      </p:cBhvr>
                                      <p:to>
                                        <p:strVal val="visible"/>
                                      </p:to>
                                    </p:set>
                                    <p:anim calcmode="lin" valueType="num">
                                      <p:cBhvr additive="base">
                                        <p:cTn id="12" dur="500" fill="hold"/>
                                        <p:tgtEl>
                                          <p:spTgt spid="31747"/>
                                        </p:tgtEl>
                                        <p:attrNameLst>
                                          <p:attrName>ppt_x</p:attrName>
                                        </p:attrNameLst>
                                      </p:cBhvr>
                                      <p:tavLst>
                                        <p:tav tm="0">
                                          <p:val>
                                            <p:strVal val="1+#ppt_w/2"/>
                                          </p:val>
                                        </p:tav>
                                        <p:tav tm="100000">
                                          <p:val>
                                            <p:strVal val="#ppt_x"/>
                                          </p:val>
                                        </p:tav>
                                      </p:tavLst>
                                    </p:anim>
                                    <p:anim calcmode="lin" valueType="num">
                                      <p:cBhvr additive="base">
                                        <p:cTn id="13"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节奏识别</a:t>
            </a:r>
            <a:endParaRPr lang="zh-CN" altLang="en-US" dirty="0"/>
          </a:p>
        </p:txBody>
      </p:sp>
      <p:sp>
        <p:nvSpPr>
          <p:cNvPr id="3" name="内容占位符 2"/>
          <p:cNvSpPr>
            <a:spLocks noGrp="1"/>
          </p:cNvSpPr>
          <p:nvPr>
            <p:ph idx="1"/>
          </p:nvPr>
        </p:nvSpPr>
        <p:spPr>
          <a:xfrm>
            <a:off x="395536" y="1412776"/>
            <a:ext cx="8229600" cy="4525963"/>
          </a:xfrm>
        </p:spPr>
        <p:txBody>
          <a:bodyPr/>
          <a:lstStyle/>
          <a:p>
            <a:r>
              <a:rPr lang="zh-CN" altLang="en-US" kern="1200" dirty="0" smtClean="0">
                <a:solidFill>
                  <a:srgbClr val="C00000"/>
                </a:solidFill>
                <a:latin typeface="Arial" panose="020B0604020202090204" pitchFamily="34" charset="0"/>
                <a:ea typeface="宋体" charset="-122"/>
              </a:rPr>
              <a:t>往届成果：</a:t>
            </a:r>
            <a:r>
              <a:rPr lang="zh-CN" altLang="en-US" dirty="0" smtClean="0"/>
              <a:t>基于</a:t>
            </a:r>
            <a:r>
              <a:rPr lang="en-US" altLang="zh-CN" dirty="0" smtClean="0"/>
              <a:t>MP3</a:t>
            </a:r>
            <a:r>
              <a:rPr lang="zh-CN" altLang="en-US" dirty="0" smtClean="0"/>
              <a:t>的粒子效果显示</a:t>
            </a:r>
            <a:endParaRPr lang="zh-CN" altLang="en-US" dirty="0"/>
          </a:p>
        </p:txBody>
      </p:sp>
      <p:sp>
        <p:nvSpPr>
          <p:cNvPr id="4" name="页脚占位符 3"/>
          <p:cNvSpPr>
            <a:spLocks noGrp="1"/>
          </p:cNvSpPr>
          <p:nvPr>
            <p:ph type="ftr" sz="quarter" idx="4294967295"/>
          </p:nvPr>
        </p:nvSpPr>
        <p:spPr>
          <a:xfrm>
            <a:off x="73025" y="6245225"/>
            <a:ext cx="8820150" cy="476250"/>
          </a:xfrm>
          <a:prstGeom prst="rect">
            <a:avLst/>
          </a:prstGeom>
        </p:spPr>
        <p:txBody>
          <a:bodyPr/>
          <a:lstStyle/>
          <a:p>
            <a:pPr>
              <a:defRPr/>
            </a:pPr>
            <a:r>
              <a:rPr lang="en-US" altLang="zh-CN" smtClean="0"/>
              <a:t>Copyright 2009- Jian Shao</a:t>
            </a:r>
            <a:endParaRPr lang="en-US" altLang="zh-CN" smtClean="0"/>
          </a:p>
          <a:p>
            <a:pPr>
              <a:defRPr/>
            </a:pPr>
            <a:r>
              <a:rPr lang="en-US" altLang="zh-CN" smtClean="0"/>
              <a:t>Digitial media Computing and Design Lab, College of Computer Science, Zhejiang University</a:t>
            </a:r>
            <a:endParaRPr lang="en-US" altLang="zh-CN" smtClean="0"/>
          </a:p>
          <a:p>
            <a:pPr>
              <a:defRPr/>
            </a:pPr>
            <a:endParaRPr lang="en-US" altLang="zh-CN"/>
          </a:p>
        </p:txBody>
      </p:sp>
      <p:pic>
        <p:nvPicPr>
          <p:cNvPr id="32771" name="Picture 3"/>
          <p:cNvPicPr>
            <a:picLocks noChangeAspect="1" noChangeArrowheads="1"/>
          </p:cNvPicPr>
          <p:nvPr/>
        </p:nvPicPr>
        <p:blipFill>
          <a:blip r:embed="rId1" cstate="print"/>
          <a:srcRect/>
          <a:stretch>
            <a:fillRect/>
          </a:stretch>
        </p:blipFill>
        <p:spPr bwMode="auto">
          <a:xfrm>
            <a:off x="467544" y="2276872"/>
            <a:ext cx="7142634" cy="4035514"/>
          </a:xfrm>
          <a:prstGeom prst="rect">
            <a:avLst/>
          </a:prstGeom>
          <a:noFill/>
          <a:ln w="9525">
            <a:noFill/>
            <a:miter lim="800000"/>
            <a:headEnd/>
            <a:tailEnd/>
          </a:ln>
        </p:spPr>
      </p:pic>
      <p:pic>
        <p:nvPicPr>
          <p:cNvPr id="32770" name="Picture 2"/>
          <p:cNvPicPr>
            <a:picLocks noChangeAspect="1" noChangeArrowheads="1"/>
          </p:cNvPicPr>
          <p:nvPr/>
        </p:nvPicPr>
        <p:blipFill>
          <a:blip r:embed="rId2" cstate="print"/>
          <a:srcRect/>
          <a:stretch>
            <a:fillRect/>
          </a:stretch>
        </p:blipFill>
        <p:spPr bwMode="auto">
          <a:xfrm>
            <a:off x="683568" y="2204864"/>
            <a:ext cx="7209402" cy="3910184"/>
          </a:xfrm>
          <a:prstGeom prst="rect">
            <a:avLst/>
          </a:prstGeom>
          <a:noFill/>
          <a:ln w="9525">
            <a:noFill/>
            <a:miter lim="800000"/>
            <a:headEnd/>
            <a:tailEnd/>
          </a:ln>
        </p:spPr>
      </p:pic>
      <p:pic>
        <p:nvPicPr>
          <p:cNvPr id="32772" name="Picture 4"/>
          <p:cNvPicPr>
            <a:picLocks noChangeAspect="1" noChangeArrowheads="1"/>
          </p:cNvPicPr>
          <p:nvPr/>
        </p:nvPicPr>
        <p:blipFill>
          <a:blip r:embed="rId3" cstate="print"/>
          <a:srcRect/>
          <a:stretch>
            <a:fillRect/>
          </a:stretch>
        </p:blipFill>
        <p:spPr bwMode="auto">
          <a:xfrm>
            <a:off x="1043608" y="2276872"/>
            <a:ext cx="5907832" cy="40890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2771"/>
                                        </p:tgtEl>
                                        <p:attrNameLst>
                                          <p:attrName>ppt_x</p:attrName>
                                        </p:attrNameLst>
                                      </p:cBhvr>
                                      <p:tavLst>
                                        <p:tav tm="0">
                                          <p:val>
                                            <p:strVal val="ppt_x"/>
                                          </p:val>
                                        </p:tav>
                                        <p:tav tm="100000">
                                          <p:val>
                                            <p:strVal val="0-ppt_w/2"/>
                                          </p:val>
                                        </p:tav>
                                      </p:tavLst>
                                    </p:anim>
                                    <p:anim calcmode="lin" valueType="num">
                                      <p:cBhvr additive="base">
                                        <p:cTn id="7" dur="500"/>
                                        <p:tgtEl>
                                          <p:spTgt spid="32771"/>
                                        </p:tgtEl>
                                        <p:attrNameLst>
                                          <p:attrName>ppt_y</p:attrName>
                                        </p:attrNameLst>
                                      </p:cBhvr>
                                      <p:tavLst>
                                        <p:tav tm="0">
                                          <p:val>
                                            <p:strVal val="ppt_y"/>
                                          </p:val>
                                        </p:tav>
                                        <p:tav tm="100000">
                                          <p:val>
                                            <p:strVal val="ppt_y"/>
                                          </p:val>
                                        </p:tav>
                                      </p:tavLst>
                                    </p:anim>
                                    <p:set>
                                      <p:cBhvr>
                                        <p:cTn id="8" dur="1" fill="hold">
                                          <p:stCondLst>
                                            <p:cond delay="499"/>
                                          </p:stCondLst>
                                        </p:cTn>
                                        <p:tgtEl>
                                          <p:spTgt spid="32771"/>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2770"/>
                                        </p:tgtEl>
                                        <p:attrNameLst>
                                          <p:attrName>style.visibility</p:attrName>
                                        </p:attrNameLst>
                                      </p:cBhvr>
                                      <p:to>
                                        <p:strVal val="visible"/>
                                      </p:to>
                                    </p:set>
                                    <p:anim calcmode="lin" valueType="num">
                                      <p:cBhvr additive="base">
                                        <p:cTn id="12" dur="500" fill="hold"/>
                                        <p:tgtEl>
                                          <p:spTgt spid="32770"/>
                                        </p:tgtEl>
                                        <p:attrNameLst>
                                          <p:attrName>ppt_x</p:attrName>
                                        </p:attrNameLst>
                                      </p:cBhvr>
                                      <p:tavLst>
                                        <p:tav tm="0">
                                          <p:val>
                                            <p:strVal val="1+#ppt_w/2"/>
                                          </p:val>
                                        </p:tav>
                                        <p:tav tm="100000">
                                          <p:val>
                                            <p:strVal val="#ppt_x"/>
                                          </p:val>
                                        </p:tav>
                                      </p:tavLst>
                                    </p:anim>
                                    <p:anim calcmode="lin" valueType="num">
                                      <p:cBhvr additive="base">
                                        <p:cTn id="13" dur="500" fill="hold"/>
                                        <p:tgtEl>
                                          <p:spTgt spid="3277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32770"/>
                                        </p:tgtEl>
                                        <p:attrNameLst>
                                          <p:attrName>ppt_x</p:attrName>
                                        </p:attrNameLst>
                                      </p:cBhvr>
                                      <p:tavLst>
                                        <p:tav tm="0">
                                          <p:val>
                                            <p:strVal val="ppt_x"/>
                                          </p:val>
                                        </p:tav>
                                        <p:tav tm="100000">
                                          <p:val>
                                            <p:strVal val="0-ppt_w/2"/>
                                          </p:val>
                                        </p:tav>
                                      </p:tavLst>
                                    </p:anim>
                                    <p:anim calcmode="lin" valueType="num">
                                      <p:cBhvr additive="base">
                                        <p:cTn id="18" dur="500"/>
                                        <p:tgtEl>
                                          <p:spTgt spid="32770"/>
                                        </p:tgtEl>
                                        <p:attrNameLst>
                                          <p:attrName>ppt_y</p:attrName>
                                        </p:attrNameLst>
                                      </p:cBhvr>
                                      <p:tavLst>
                                        <p:tav tm="0">
                                          <p:val>
                                            <p:strVal val="ppt_y"/>
                                          </p:val>
                                        </p:tav>
                                        <p:tav tm="100000">
                                          <p:val>
                                            <p:strVal val="ppt_y"/>
                                          </p:val>
                                        </p:tav>
                                      </p:tavLst>
                                    </p:anim>
                                    <p:set>
                                      <p:cBhvr>
                                        <p:cTn id="19" dur="1" fill="hold">
                                          <p:stCondLst>
                                            <p:cond delay="499"/>
                                          </p:stCondLst>
                                        </p:cTn>
                                        <p:tgtEl>
                                          <p:spTgt spid="32770"/>
                                        </p:tgtEl>
                                        <p:attrNameLst>
                                          <p:attrName>style.visibility</p:attrName>
                                        </p:attrNameLst>
                                      </p:cBhvr>
                                      <p:to>
                                        <p:strVal val="hidden"/>
                                      </p:to>
                                    </p:se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32772"/>
                                        </p:tgtEl>
                                        <p:attrNameLst>
                                          <p:attrName>style.visibility</p:attrName>
                                        </p:attrNameLst>
                                      </p:cBhvr>
                                      <p:to>
                                        <p:strVal val="visible"/>
                                      </p:to>
                                    </p:set>
                                    <p:anim calcmode="lin" valueType="num">
                                      <p:cBhvr additive="base">
                                        <p:cTn id="23" dur="500" fill="hold"/>
                                        <p:tgtEl>
                                          <p:spTgt spid="32772"/>
                                        </p:tgtEl>
                                        <p:attrNameLst>
                                          <p:attrName>ppt_x</p:attrName>
                                        </p:attrNameLst>
                                      </p:cBhvr>
                                      <p:tavLst>
                                        <p:tav tm="0">
                                          <p:val>
                                            <p:strVal val="1+#ppt_w/2"/>
                                          </p:val>
                                        </p:tav>
                                        <p:tav tm="100000">
                                          <p:val>
                                            <p:strVal val="#ppt_x"/>
                                          </p:val>
                                        </p:tav>
                                      </p:tavLst>
                                    </p:anim>
                                    <p:anim calcmode="lin" valueType="num">
                                      <p:cBhvr additive="base">
                                        <p:cTn id="24" dur="500" fill="hold"/>
                                        <p:tgtEl>
                                          <p:spTgt spid="327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bwMode="auto">
          <a:xfrm>
            <a:off x="457200" y="1600200"/>
            <a:ext cx="8229600" cy="4525963"/>
          </a:xfrm>
          <a:prstGeom prst="rect">
            <a:avLst/>
          </a:prstGeom>
          <a:noFill/>
          <a:ln w="9525">
            <a:noFill/>
            <a:miter lim="800000"/>
          </a:ln>
        </p:spPr>
        <p:txBody>
          <a:bodyPr/>
          <a:lstStyle/>
          <a:p>
            <a:pPr marL="342900" indent="-342900" eaLnBrk="0" hangingPunct="0">
              <a:spcBef>
                <a:spcPct val="20000"/>
              </a:spcBef>
              <a:buFontTx/>
              <a:buChar char="•"/>
              <a:defRPr/>
            </a:pPr>
            <a:r>
              <a:rPr lang="zh-CN" altLang="en-US" sz="3200" kern="0" dirty="0">
                <a:solidFill>
                  <a:srgbClr val="5F5F5F"/>
                </a:solidFill>
                <a:latin typeface="+mn-lt"/>
                <a:ea typeface="+mn-ea"/>
              </a:rPr>
              <a:t>星网视</a:t>
            </a:r>
            <a:r>
              <a:rPr lang="zh-CN" altLang="en-US" sz="3200" kern="0" dirty="0" smtClean="0">
                <a:solidFill>
                  <a:srgbClr val="5F5F5F"/>
                </a:solidFill>
                <a:latin typeface="+mn-lt"/>
                <a:ea typeface="+mn-ea"/>
              </a:rPr>
              <a:t>易</a:t>
            </a:r>
            <a:r>
              <a:rPr lang="en-US" altLang="zh-CN" sz="3200" kern="0" dirty="0" smtClean="0">
                <a:solidFill>
                  <a:srgbClr val="5F5F5F"/>
                </a:solidFill>
                <a:latin typeface="+mn-lt"/>
                <a:ea typeface="+mn-ea"/>
              </a:rPr>
              <a:t>K</a:t>
            </a:r>
            <a:r>
              <a:rPr lang="zh-CN" altLang="en-US" sz="3200" kern="0" dirty="0" smtClean="0">
                <a:solidFill>
                  <a:srgbClr val="5F5F5F"/>
                </a:solidFill>
                <a:latin typeface="+mn-lt"/>
                <a:ea typeface="+mn-ea"/>
              </a:rPr>
              <a:t>歌评分系统</a:t>
            </a:r>
            <a:endParaRPr lang="zh-CN" altLang="en-US" sz="3200" kern="0" dirty="0">
              <a:solidFill>
                <a:srgbClr val="5F5F5F"/>
              </a:solidFill>
              <a:latin typeface="+mn-lt"/>
              <a:ea typeface="+mn-ea"/>
            </a:endParaRPr>
          </a:p>
        </p:txBody>
      </p:sp>
      <p:sp>
        <p:nvSpPr>
          <p:cNvPr id="26626" name="标题 1"/>
          <p:cNvSpPr>
            <a:spLocks noGrp="1"/>
          </p:cNvSpPr>
          <p:nvPr>
            <p:ph type="title"/>
          </p:nvPr>
        </p:nvSpPr>
        <p:spPr/>
        <p:txBody>
          <a:bodyPr/>
          <a:lstStyle/>
          <a:p>
            <a:pPr>
              <a:defRPr/>
            </a:pPr>
            <a:r>
              <a:rPr lang="zh-CN" altLang="en-US" dirty="0" smtClean="0"/>
              <a:t>音乐分析</a:t>
            </a:r>
            <a:r>
              <a:rPr lang="en-US" altLang="zh-CN" dirty="0" smtClean="0"/>
              <a:t>——</a:t>
            </a:r>
            <a:r>
              <a:rPr lang="zh-CN" altLang="en-US" dirty="0" smtClean="0"/>
              <a:t>旋律识别</a:t>
            </a:r>
            <a:endParaRPr lang="zh-CN" altLang="en-US" dirty="0" smtClean="0"/>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7749" y="2636912"/>
            <a:ext cx="7591053" cy="329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5813"/>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音乐分析</a:t>
            </a:r>
            <a:r>
              <a:rPr lang="en-US" altLang="zh-CN" dirty="0" smtClean="0"/>
              <a:t>——</a:t>
            </a:r>
            <a:r>
              <a:rPr lang="zh-CN" altLang="en-US" dirty="0" smtClean="0"/>
              <a:t>旋律识别</a:t>
            </a:r>
            <a:endParaRPr lang="zh-CN" altLang="en-US" dirty="0"/>
          </a:p>
        </p:txBody>
      </p:sp>
      <p:sp>
        <p:nvSpPr>
          <p:cNvPr id="3" name="内容占位符 2"/>
          <p:cNvSpPr>
            <a:spLocks noGrp="1"/>
          </p:cNvSpPr>
          <p:nvPr>
            <p:ph idx="1"/>
          </p:nvPr>
        </p:nvSpPr>
        <p:spPr/>
        <p:txBody>
          <a:bodyPr/>
          <a:lstStyle/>
          <a:p>
            <a:pPr>
              <a:buNone/>
            </a:pPr>
            <a:r>
              <a:rPr lang="zh-CN" altLang="en-US" kern="1200" dirty="0" smtClean="0">
                <a:solidFill>
                  <a:srgbClr val="C00000"/>
                </a:solidFill>
                <a:latin typeface="Arial" panose="020B0604020202090204" pitchFamily="34" charset="0"/>
                <a:ea typeface="宋体" charset="-122"/>
              </a:rPr>
              <a:t>音准评分：</a:t>
            </a:r>
            <a:endParaRPr lang="en-US" altLang="zh-CN" kern="1200" dirty="0" smtClean="0">
              <a:solidFill>
                <a:srgbClr val="C00000"/>
              </a:solidFill>
              <a:latin typeface="Arial" panose="020B0604020202090204" pitchFamily="34" charset="0"/>
              <a:ea typeface="宋体" charset="-122"/>
            </a:endParaRPr>
          </a:p>
          <a:p>
            <a:r>
              <a:rPr lang="zh-CN" altLang="zh-CN" sz="2000" dirty="0" smtClean="0">
                <a:solidFill>
                  <a:srgbClr val="0070C0"/>
                </a:solidFill>
              </a:rPr>
              <a:t>旋律评分模块</a:t>
            </a:r>
            <a:r>
              <a:rPr lang="zh-CN" altLang="zh-CN" sz="2000" dirty="0" smtClean="0"/>
              <a:t>：求取演唱者演唱旋律，并与歌曲原旋律对比，匹配越好给分越高</a:t>
            </a:r>
            <a:endParaRPr lang="en-US" altLang="zh-CN" sz="2000" dirty="0" smtClean="0"/>
          </a:p>
          <a:p>
            <a:r>
              <a:rPr lang="zh-CN" altLang="zh-CN" sz="2000" dirty="0" smtClean="0">
                <a:solidFill>
                  <a:srgbClr val="0070C0"/>
                </a:solidFill>
              </a:rPr>
              <a:t>抢拍与慢拍分析模块：</a:t>
            </a:r>
            <a:r>
              <a:rPr lang="zh-CN" altLang="zh-CN" sz="2000" dirty="0" smtClean="0"/>
              <a:t>分析演唱者抢拍与慢拍情况，并酌情给予减分</a:t>
            </a:r>
            <a:endParaRPr lang="zh-CN" altLang="zh-CN" sz="2000" dirty="0" smtClean="0"/>
          </a:p>
          <a:p>
            <a:r>
              <a:rPr lang="zh-CN" altLang="zh-CN" sz="2000" dirty="0" smtClean="0">
                <a:solidFill>
                  <a:srgbClr val="0070C0"/>
                </a:solidFill>
              </a:rPr>
              <a:t>节奏分析模块：</a:t>
            </a:r>
            <a:r>
              <a:rPr lang="zh-CN" altLang="zh-CN" sz="2000" dirty="0" smtClean="0"/>
              <a:t>分析演唱者的节奏感是否与歌曲的节奏一致，节奏感越好给分越多</a:t>
            </a:r>
            <a:endParaRPr lang="en-US" altLang="zh-CN" sz="2000" dirty="0" smtClean="0"/>
          </a:p>
          <a:p>
            <a:r>
              <a:rPr lang="zh-CN" altLang="zh-CN" sz="2000" dirty="0" smtClean="0">
                <a:solidFill>
                  <a:srgbClr val="0070C0"/>
                </a:solidFill>
              </a:rPr>
              <a:t>演唱情绪分析模块：</a:t>
            </a:r>
            <a:r>
              <a:rPr lang="zh-CN" altLang="zh-CN" sz="2000" dirty="0" smtClean="0"/>
              <a:t>分析演唱者演唱的情绪，如果演唱者演唱的情绪与歌曲的意境相符，会有相应的加分</a:t>
            </a:r>
            <a:endParaRPr lang="zh-CN" altLang="zh-CN" sz="2000" dirty="0" smtClean="0"/>
          </a:p>
          <a:p>
            <a:r>
              <a:rPr lang="zh-CN" altLang="zh-CN" sz="2000" dirty="0" smtClean="0">
                <a:solidFill>
                  <a:srgbClr val="0070C0"/>
                </a:solidFill>
              </a:rPr>
              <a:t>声音圆润饱满度分析模块：</a:t>
            </a:r>
            <a:r>
              <a:rPr lang="zh-CN" altLang="zh-CN" sz="2000" dirty="0" smtClean="0"/>
              <a:t>分析演唱者演唱的声音是否圆润，是否饱满，越圆润越饱满给分越多</a:t>
            </a:r>
            <a:endParaRPr lang="zh-CN" altLang="zh-CN" sz="2000" dirty="0" smtClean="0"/>
          </a:p>
          <a:p>
            <a:r>
              <a:rPr lang="zh-CN" altLang="zh-CN" sz="2000" dirty="0" smtClean="0">
                <a:solidFill>
                  <a:srgbClr val="0070C0"/>
                </a:solidFill>
              </a:rPr>
              <a:t>语音识别模块：</a:t>
            </a:r>
            <a:r>
              <a:rPr lang="zh-CN" altLang="zh-CN" sz="2000" dirty="0" smtClean="0"/>
              <a:t>分析演唱者演唱的歌词是否与歌曲的歌词相符，错误率越少给分赵多</a:t>
            </a:r>
            <a:endParaRPr lang="zh-CN" altLang="zh-CN" sz="2000" dirty="0" smtClean="0"/>
          </a:p>
          <a:p>
            <a:endParaRPr lang="zh-CN" altLang="zh-CN" sz="3600" dirty="0" smtClean="0"/>
          </a:p>
          <a:p>
            <a:pPr>
              <a:buFont typeface="Arial" panose="020B0604020202090204" pitchFamily="34" charset="0"/>
              <a:buChar char="−"/>
            </a:pPr>
            <a:endParaRPr lang="zh-CN" altLang="en-US" sz="36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313" y="4839518"/>
            <a:ext cx="7772400" cy="1362075"/>
          </a:xfrm>
        </p:spPr>
        <p:txBody>
          <a:bodyPr/>
          <a:lstStyle/>
          <a:p>
            <a:pPr>
              <a:defRPr/>
            </a:pPr>
            <a:r>
              <a:rPr lang="zh-CN" altLang="en-US" dirty="0" smtClean="0"/>
              <a:t>音乐检索</a:t>
            </a:r>
            <a:endParaRPr lang="zh-CN" altLang="en-US" dirty="0"/>
          </a:p>
        </p:txBody>
      </p:sp>
      <p:sp>
        <p:nvSpPr>
          <p:cNvPr id="6" name="矩形 5"/>
          <p:cNvSpPr/>
          <p:nvPr/>
        </p:nvSpPr>
        <p:spPr>
          <a:xfrm>
            <a:off x="928662" y="3933056"/>
            <a:ext cx="7269939" cy="1077218"/>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探究“音乐雷达”、“百度哼唱检索”</a:t>
            </a:r>
            <a:endParaRPr lang="en-US" altLang="zh-CN"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a:p>
            <a:pPr>
              <a:defRPr/>
            </a:pPr>
            <a:r>
              <a:rPr lang="zh-CN" alt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的秘密？</a:t>
            </a:r>
            <a:endPar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a typeface="宋体" charset="-122"/>
            </a:endParaRPr>
          </a:p>
        </p:txBody>
      </p:sp>
      <p:pic>
        <p:nvPicPr>
          <p:cNvPr id="4" name="图片 3" descr="SongID.jpg"/>
          <p:cNvPicPr>
            <a:picLocks noChangeAspect="1"/>
          </p:cNvPicPr>
          <p:nvPr/>
        </p:nvPicPr>
        <p:blipFill>
          <a:blip r:embed="rId1" cstate="print"/>
          <a:srcRect/>
          <a:stretch>
            <a:fillRect/>
          </a:stretch>
        </p:blipFill>
        <p:spPr bwMode="auto">
          <a:xfrm>
            <a:off x="1115616" y="1502786"/>
            <a:ext cx="2664296" cy="1998222"/>
          </a:xfrm>
          <a:prstGeom prst="rect">
            <a:avLst/>
          </a:prstGeom>
          <a:ln>
            <a:noFill/>
          </a:ln>
          <a:effectLst>
            <a:outerShdw blurRad="190500" algn="tl" rotWithShape="0">
              <a:srgbClr val="000000">
                <a:alpha val="70000"/>
              </a:srgbClr>
            </a:outerShdw>
          </a:effectLst>
        </p:spPr>
      </p:pic>
      <p:pic>
        <p:nvPicPr>
          <p:cNvPr id="5" name="Picture 5"/>
          <p:cNvPicPr>
            <a:picLocks noChangeAspect="1" noChangeArrowheads="1"/>
          </p:cNvPicPr>
          <p:nvPr/>
        </p:nvPicPr>
        <p:blipFill>
          <a:blip r:embed="rId2" cstate="print"/>
          <a:srcRect/>
          <a:stretch>
            <a:fillRect/>
          </a:stretch>
        </p:blipFill>
        <p:spPr bwMode="auto">
          <a:xfrm>
            <a:off x="4211960" y="1496078"/>
            <a:ext cx="3744416" cy="1986928"/>
          </a:xfrm>
          <a:prstGeom prst="rect">
            <a:avLst/>
          </a:prstGeom>
          <a:ln>
            <a:noFill/>
          </a:ln>
          <a:effectLst>
            <a:outerShdw blurRad="190500" algn="tl" rotWithShape="0">
              <a:srgbClr val="000000">
                <a:alpha val="70000"/>
              </a:srgbClr>
            </a:outerShdw>
          </a:effectLst>
        </p:spPr>
      </p:pic>
    </p:spTree>
  </p:cSld>
  <p:clrMapOvr>
    <a:masterClrMapping/>
  </p:clrMapOvr>
  <p:transition advTm="563"/>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6"/>
          <p:cNvSpPr txBox="1"/>
          <p:nvPr/>
        </p:nvSpPr>
        <p:spPr bwMode="auto">
          <a:xfrm>
            <a:off x="571500" y="1571625"/>
            <a:ext cx="8229600" cy="4525963"/>
          </a:xfrm>
          <a:prstGeom prst="rect">
            <a:avLst/>
          </a:prstGeom>
          <a:noFill/>
          <a:ln w="9525">
            <a:noFill/>
            <a:miter lim="800000"/>
          </a:ln>
        </p:spPr>
        <p:txBody>
          <a:bodyPr/>
          <a:lstStyle/>
          <a:p>
            <a:pPr marL="342900" indent="-342900" eaLnBrk="0" hangingPunct="0">
              <a:spcBef>
                <a:spcPct val="20000"/>
              </a:spcBef>
              <a:buFontTx/>
              <a:buChar char="•"/>
              <a:defRPr/>
            </a:pPr>
            <a:r>
              <a:rPr lang="zh-CN" altLang="en-US" sz="2800" dirty="0" smtClean="0">
                <a:solidFill>
                  <a:srgbClr val="C00000"/>
                </a:solidFill>
                <a:ea typeface="宋体" charset="-122"/>
              </a:rPr>
              <a:t>市场产品：</a:t>
            </a:r>
            <a:r>
              <a:rPr lang="zh-CN" altLang="en-US" sz="2800" kern="0" dirty="0" smtClean="0">
                <a:solidFill>
                  <a:srgbClr val="5F5F5F"/>
                </a:solidFill>
                <a:latin typeface="+mn-lt"/>
                <a:ea typeface="+mn-ea"/>
              </a:rPr>
              <a:t>苹果</a:t>
            </a:r>
            <a:r>
              <a:rPr lang="zh-CN" altLang="en-US" sz="2800" kern="0" dirty="0">
                <a:solidFill>
                  <a:srgbClr val="5F5F5F"/>
                </a:solidFill>
                <a:latin typeface="+mn-lt"/>
                <a:ea typeface="+mn-ea"/>
              </a:rPr>
              <a:t>上的音乐</a:t>
            </a:r>
            <a:r>
              <a:rPr lang="zh-CN" altLang="en-US" sz="2800" kern="0" dirty="0" smtClean="0">
                <a:solidFill>
                  <a:srgbClr val="5F5F5F"/>
                </a:solidFill>
                <a:latin typeface="+mn-lt"/>
                <a:ea typeface="+mn-ea"/>
              </a:rPr>
              <a:t>雷达，结合</a:t>
            </a:r>
            <a:r>
              <a:rPr lang="en-US" altLang="zh-CN" sz="2800" kern="0" dirty="0">
                <a:solidFill>
                  <a:srgbClr val="5F5F5F"/>
                </a:solidFill>
                <a:latin typeface="+mn-lt"/>
                <a:ea typeface="+mn-ea"/>
              </a:rPr>
              <a:t>iTunes</a:t>
            </a:r>
            <a:r>
              <a:rPr lang="zh-CN" altLang="en-US" sz="2800" kern="0" dirty="0">
                <a:solidFill>
                  <a:srgbClr val="5F5F5F"/>
                </a:solidFill>
                <a:latin typeface="+mn-lt"/>
                <a:ea typeface="+mn-ea"/>
              </a:rPr>
              <a:t>、</a:t>
            </a:r>
            <a:r>
              <a:rPr lang="en-US" altLang="zh-CN" sz="2800" kern="0" dirty="0">
                <a:solidFill>
                  <a:srgbClr val="5F5F5F"/>
                </a:solidFill>
                <a:latin typeface="+mn-lt"/>
                <a:ea typeface="+mn-ea"/>
              </a:rPr>
              <a:t>Amazon</a:t>
            </a:r>
            <a:r>
              <a:rPr lang="zh-CN" altLang="en-US" sz="2800" kern="0" dirty="0">
                <a:solidFill>
                  <a:srgbClr val="5F5F5F"/>
                </a:solidFill>
                <a:latin typeface="+mn-lt"/>
                <a:ea typeface="+mn-ea"/>
              </a:rPr>
              <a:t>进行付费下载</a:t>
            </a:r>
            <a:endParaRPr lang="en-US" altLang="zh-CN" sz="2800" kern="0" dirty="0">
              <a:solidFill>
                <a:srgbClr val="5F5F5F"/>
              </a:solidFill>
              <a:latin typeface="+mn-lt"/>
              <a:ea typeface="+mn-ea"/>
            </a:endParaRPr>
          </a:p>
          <a:p>
            <a:pPr marL="342900" indent="-342900" eaLnBrk="0" hangingPunct="0">
              <a:spcBef>
                <a:spcPct val="20000"/>
              </a:spcBef>
              <a:defRPr/>
            </a:pPr>
            <a:endParaRPr lang="zh-CN" altLang="en-US" sz="3200" kern="0" dirty="0">
              <a:solidFill>
                <a:srgbClr val="5F5F5F"/>
              </a:solidFill>
              <a:latin typeface="+mn-lt"/>
              <a:ea typeface="+mn-ea"/>
            </a:endParaRPr>
          </a:p>
        </p:txBody>
      </p:sp>
      <p:pic>
        <p:nvPicPr>
          <p:cNvPr id="55300" name="内容占位符 4" descr="Shazam.jpg"/>
          <p:cNvPicPr>
            <a:picLocks noGrp="1" noChangeAspect="1"/>
          </p:cNvPicPr>
          <p:nvPr>
            <p:ph idx="1"/>
          </p:nvPr>
        </p:nvPicPr>
        <p:blipFill>
          <a:blip r:embed="rId1" cstate="print"/>
          <a:srcRect/>
          <a:stretch>
            <a:fillRect/>
          </a:stretch>
        </p:blipFill>
        <p:spPr>
          <a:xfrm>
            <a:off x="1475656" y="2708920"/>
            <a:ext cx="4896544" cy="3471431"/>
          </a:xfrm>
        </p:spPr>
      </p:pic>
      <p:sp>
        <p:nvSpPr>
          <p:cNvPr id="7"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224684" y="620688"/>
            <a:ext cx="6091732" cy="1077218"/>
          </a:xfrm>
          <a:noFill/>
          <a:ln w="9525">
            <a:noFill/>
            <a:miter lim="800000"/>
          </a:ln>
        </p:spPr>
        <p:txBody>
          <a:bodyPr vert="horz" wrap="none" lIns="91440" tIns="45720" rIns="91440" bIns="45720" numCol="1" anchor="b" anchorCtr="0" compatLnSpc="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摩托</a:t>
            </a:r>
            <a:r>
              <a:rPr lang="en-US" altLang="zh-CN"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VE66</a:t>
            </a:r>
            <a:r>
              <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上的音乐雷达的秘密？</a:t>
            </a:r>
            <a:br>
              <a:rPr lang="en-US" altLang="zh-CN"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br>
            <a:r>
              <a:rPr lang="en-US" altLang="zh-CN"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a:t>
            </a:r>
            <a:r>
              <a:rPr lang="en-US" altLang="zh-CN" b="1" kern="1200"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Shazam</a:t>
            </a:r>
            <a:r>
              <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公司的乐纹样例检索</a:t>
            </a:r>
            <a:endPar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endParaRPr>
          </a:p>
        </p:txBody>
      </p:sp>
      <p:pic>
        <p:nvPicPr>
          <p:cNvPr id="6" name="图片 5" descr="SongID.jpg"/>
          <p:cNvPicPr>
            <a:picLocks noChangeAspect="1"/>
          </p:cNvPicPr>
          <p:nvPr/>
        </p:nvPicPr>
        <p:blipFill>
          <a:blip r:embed="rId1" cstate="print"/>
          <a:srcRect/>
          <a:stretch>
            <a:fillRect/>
          </a:stretch>
        </p:blipFill>
        <p:spPr bwMode="auto">
          <a:xfrm>
            <a:off x="668213" y="1999109"/>
            <a:ext cx="4000500" cy="3000375"/>
          </a:xfrm>
          <a:prstGeom prst="rect">
            <a:avLst/>
          </a:prstGeom>
          <a:ln>
            <a:noFill/>
          </a:ln>
          <a:effectLst>
            <a:outerShdw blurRad="190500" algn="tl" rotWithShape="0">
              <a:srgbClr val="000000">
                <a:alpha val="70000"/>
              </a:srgbClr>
            </a:outerShdw>
          </a:effectLst>
        </p:spPr>
      </p:pic>
      <p:pic>
        <p:nvPicPr>
          <p:cNvPr id="7" name="图片 6" descr="SongID-1.jpg"/>
          <p:cNvPicPr>
            <a:picLocks noChangeAspect="1"/>
          </p:cNvPicPr>
          <p:nvPr/>
        </p:nvPicPr>
        <p:blipFill>
          <a:blip r:embed="rId2" cstate="print"/>
          <a:srcRect/>
          <a:stretch>
            <a:fillRect/>
          </a:stretch>
        </p:blipFill>
        <p:spPr bwMode="auto">
          <a:xfrm>
            <a:off x="1811213" y="2503165"/>
            <a:ext cx="4071938" cy="3014067"/>
          </a:xfrm>
          <a:prstGeom prst="rect">
            <a:avLst/>
          </a:prstGeom>
          <a:ln>
            <a:noFill/>
          </a:ln>
          <a:effectLst>
            <a:outerShdw blurRad="190500" algn="tl" rotWithShape="0">
              <a:srgbClr val="000000">
                <a:alpha val="70000"/>
              </a:srgbClr>
            </a:outerShdw>
          </a:effectLst>
        </p:spPr>
      </p:pic>
      <p:pic>
        <p:nvPicPr>
          <p:cNvPr id="8" name="图片 7" descr="SongID-2.jpg"/>
          <p:cNvPicPr>
            <a:picLocks noChangeAspect="1"/>
          </p:cNvPicPr>
          <p:nvPr/>
        </p:nvPicPr>
        <p:blipFill>
          <a:blip r:embed="rId3" cstate="print"/>
          <a:srcRect/>
          <a:stretch>
            <a:fillRect/>
          </a:stretch>
        </p:blipFill>
        <p:spPr bwMode="auto">
          <a:xfrm>
            <a:off x="3010247" y="2866691"/>
            <a:ext cx="3888432" cy="3010581"/>
          </a:xfrm>
          <a:prstGeom prst="rect">
            <a:avLst/>
          </a:prstGeom>
          <a:ln>
            <a:noFill/>
          </a:ln>
          <a:effectLst>
            <a:outerShdw blurRad="190500" algn="tl" rotWithShape="0">
              <a:srgbClr val="000000">
                <a:alpha val="70000"/>
              </a:srgbClr>
            </a:outerShdw>
          </a:effectLst>
        </p:spPr>
      </p:pic>
      <p:pic>
        <p:nvPicPr>
          <p:cNvPr id="9" name="图片 8" descr="SongID-4.jpg"/>
          <p:cNvPicPr>
            <a:picLocks noChangeAspect="1"/>
          </p:cNvPicPr>
          <p:nvPr/>
        </p:nvPicPr>
        <p:blipFill>
          <a:blip r:embed="rId4" cstate="print"/>
          <a:srcRect/>
          <a:stretch>
            <a:fillRect/>
          </a:stretch>
        </p:blipFill>
        <p:spPr bwMode="auto">
          <a:xfrm>
            <a:off x="4522415" y="3445023"/>
            <a:ext cx="4010025" cy="3008313"/>
          </a:xfrm>
          <a:prstGeom prst="rect">
            <a:avLst/>
          </a:prstGeom>
          <a:ln>
            <a:noFill/>
          </a:ln>
          <a:effectLst>
            <a:outerShdw blurRad="190500" algn="tl" rotWithShape="0">
              <a:srgbClr val="000000">
                <a:alpha val="70000"/>
              </a:srgbClr>
            </a:outerShdw>
          </a:effectLst>
        </p:spPr>
      </p:pic>
      <p:sp>
        <p:nvSpPr>
          <p:cNvPr id="10" name="竖卷形 9"/>
          <p:cNvSpPr/>
          <p:nvPr/>
        </p:nvSpPr>
        <p:spPr>
          <a:xfrm>
            <a:off x="785786" y="357166"/>
            <a:ext cx="1500198" cy="128588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1000100" y="642918"/>
            <a:ext cx="1071570" cy="707886"/>
          </a:xfrm>
          <a:prstGeom prst="rect">
            <a:avLst/>
          </a:prstGeom>
          <a:noFill/>
        </p:spPr>
        <p:txBody>
          <a:bodyPr wrap="square" lIns="91440" tIns="45720" rIns="91440" bIns="45720">
            <a:spAutoFit/>
          </a:bodyPr>
          <a:lstStyle/>
          <a:p>
            <a:pPr algn="ctr"/>
            <a:r>
              <a:rPr lang="en-US" altLang="zh-CN"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?-4</a:t>
            </a:r>
            <a:endParaRPr lang="zh-CN" alt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ransition advTm="5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3" descr="一种基于“乐纹”的海量音乐检索系统"/>
          <p:cNvPicPr>
            <a:picLocks noChangeAspect="1" noChangeArrowheads="1"/>
          </p:cNvPicPr>
          <p:nvPr/>
        </p:nvPicPr>
        <p:blipFill>
          <a:blip r:embed="rId1" cstate="print"/>
          <a:srcRect/>
          <a:stretch>
            <a:fillRect/>
          </a:stretch>
        </p:blipFill>
        <p:spPr bwMode="auto">
          <a:xfrm>
            <a:off x="1691680" y="2060848"/>
            <a:ext cx="5838825" cy="3495675"/>
          </a:xfrm>
          <a:prstGeom prst="rect">
            <a:avLst/>
          </a:prstGeom>
          <a:noFill/>
        </p:spPr>
      </p:pic>
      <p:sp>
        <p:nvSpPr>
          <p:cNvPr id="104454" name="Text Box 6"/>
          <p:cNvSpPr txBox="1">
            <a:spLocks noChangeArrowheads="1"/>
          </p:cNvSpPr>
          <p:nvPr/>
        </p:nvSpPr>
        <p:spPr bwMode="auto">
          <a:xfrm>
            <a:off x="683568" y="5661248"/>
            <a:ext cx="8064500" cy="822325"/>
          </a:xfrm>
          <a:prstGeom prst="rect">
            <a:avLst/>
          </a:prstGeom>
          <a:noFill/>
          <a:ln w="9525">
            <a:noFill/>
            <a:miter lim="800000"/>
          </a:ln>
          <a:effectLst/>
        </p:spPr>
        <p:txBody>
          <a:bodyPr>
            <a:spAutoFit/>
          </a:bodyPr>
          <a:lstStyle/>
          <a:p>
            <a:pPr>
              <a:spcBef>
                <a:spcPct val="50000"/>
              </a:spcBef>
            </a:pPr>
            <a:r>
              <a:rPr lang="zh-CN" altLang="en-US" dirty="0"/>
              <a:t>参考文献：徐英进，蔡锐，蔡莲红，一种基于“乐纹”的海量音乐检索系统</a:t>
            </a:r>
            <a:endParaRPr lang="zh-CN" altLang="en-US" dirty="0"/>
          </a:p>
        </p:txBody>
      </p:sp>
      <p:sp>
        <p:nvSpPr>
          <p:cNvPr id="7"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
        <p:nvSpPr>
          <p:cNvPr id="8" name="内容占位符 2"/>
          <p:cNvSpPr>
            <a:spLocks noGrp="1"/>
          </p:cNvSpPr>
          <p:nvPr>
            <p:ph idx="1"/>
          </p:nvPr>
        </p:nvSpPr>
        <p:spPr>
          <a:xfrm>
            <a:off x="395536" y="1340769"/>
            <a:ext cx="8229600" cy="648072"/>
          </a:xfrm>
        </p:spPr>
        <p:txBody>
          <a:bodyPr/>
          <a:lstStyle/>
          <a:p>
            <a:r>
              <a:rPr lang="zh-CN" altLang="en-US" kern="1200" dirty="0" smtClean="0">
                <a:solidFill>
                  <a:srgbClr val="C00000"/>
                </a:solidFill>
                <a:latin typeface="Arial" panose="020B0604020202090204" pitchFamily="34" charset="0"/>
                <a:ea typeface="宋体" charset="-122"/>
              </a:rPr>
              <a:t>系统框架</a:t>
            </a:r>
            <a:endParaRPr lang="en-US" altLang="zh-CN" kern="1200" dirty="0" smtClean="0">
              <a:solidFill>
                <a:srgbClr val="C00000"/>
              </a:solidFill>
              <a:latin typeface="Arial" panose="020B0604020202090204" pitchFamily="34" charset="0"/>
              <a:ea typeface="宋体" charset="-122"/>
            </a:endParaRPr>
          </a:p>
          <a:p>
            <a:endParaRPr lang="en-US" altLang="zh-CN" dirty="0" smtClean="0"/>
          </a:p>
          <a:p>
            <a:endParaRPr lang="en-US" altLang="zh-CN" dirty="0" smtClean="0"/>
          </a:p>
          <a:p>
            <a:endParaRPr lang="en-US" altLang="zh-CN" dirty="0" smtClean="0"/>
          </a:p>
          <a:p>
            <a:endParaRPr lang="zh-CN" altLang="en-US" dirty="0" smtClean="0">
              <a:solidFill>
                <a:srgbClr val="FF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a:xfrm>
            <a:off x="539552" y="2060848"/>
            <a:ext cx="7620000" cy="4581525"/>
          </a:xfrm>
        </p:spPr>
        <p:txBody>
          <a:bodyPr/>
          <a:lstStyle/>
          <a:p>
            <a:pPr lvl="1"/>
            <a:r>
              <a:rPr lang="zh-CN" altLang="en-US" dirty="0" smtClean="0">
                <a:ea typeface="宋体" charset="-122"/>
              </a:rPr>
              <a:t>乐纹的概念：可以代表一段音乐重要声学特征的基于内容的紧致数字签名</a:t>
            </a:r>
            <a:endParaRPr lang="zh-CN" altLang="en-US" dirty="0" smtClean="0">
              <a:ea typeface="宋体" charset="-122"/>
            </a:endParaRPr>
          </a:p>
          <a:p>
            <a:pPr lvl="1"/>
            <a:r>
              <a:rPr lang="zh-CN" altLang="en-US" dirty="0" smtClean="0">
                <a:ea typeface="宋体" charset="-122"/>
              </a:rPr>
              <a:t>乐纹的主要特性</a:t>
            </a:r>
            <a:endParaRPr lang="zh-CN" altLang="en-US" dirty="0" smtClean="0">
              <a:ea typeface="宋体" charset="-122"/>
            </a:endParaRPr>
          </a:p>
          <a:p>
            <a:pPr lvl="2"/>
            <a:r>
              <a:rPr lang="zh-CN" altLang="en-US" dirty="0" smtClean="0">
                <a:ea typeface="宋体" charset="-122"/>
              </a:rPr>
              <a:t>鲁棒性：指未知音频能在经受比较严重的音频信号处理后仍然能够被识别出来</a:t>
            </a:r>
            <a:endParaRPr lang="en-US" altLang="zh-CN" dirty="0" smtClean="0">
              <a:ea typeface="宋体" charset="-122"/>
            </a:endParaRPr>
          </a:p>
          <a:p>
            <a:pPr lvl="2"/>
            <a:r>
              <a:rPr lang="zh-CN" altLang="en-US" dirty="0" smtClean="0">
                <a:ea typeface="宋体" charset="-122"/>
              </a:rPr>
              <a:t>区分性：即不同歌曲之间的指纹应该具有较大的差异，而同一音乐不同版本之间的指纹应该具有很小的差异．</a:t>
            </a:r>
            <a:endParaRPr lang="zh-CN" altLang="en-US" dirty="0">
              <a:ea typeface="宋体" charset="-122"/>
            </a:endParaRPr>
          </a:p>
        </p:txBody>
      </p:sp>
      <p:sp>
        <p:nvSpPr>
          <p:cNvPr id="6"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
        <p:nvSpPr>
          <p:cNvPr id="8" name="内容占位符 2"/>
          <p:cNvSpPr txBox="1"/>
          <p:nvPr/>
        </p:nvSpPr>
        <p:spPr bwMode="auto">
          <a:xfrm>
            <a:off x="323528" y="1556792"/>
            <a:ext cx="8229600" cy="64807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lang="zh-CN" altLang="en-US" sz="2800" noProof="0" dirty="0" smtClean="0">
                <a:solidFill>
                  <a:srgbClr val="C00000"/>
                </a:solidFill>
                <a:ea typeface="宋体" charset="-122"/>
              </a:rPr>
              <a:t>乐纹概念与特性</a:t>
            </a:r>
            <a:endParaRPr kumimoji="0" lang="en-US" altLang="zh-CN" sz="2800" b="0" i="0" u="none" strike="noStrike" kern="1200" cap="none" spc="0" normalizeH="0" baseline="0" noProof="0" dirty="0" smtClean="0">
              <a:ln>
                <a:noFill/>
              </a:ln>
              <a:solidFill>
                <a:srgbClr val="C00000"/>
              </a:solidFill>
              <a:effectLst/>
              <a:uLnTx/>
              <a:uFillTx/>
              <a:latin typeface="Arial" panose="020B0604020202090204" pitchFamily="34" charset="0"/>
              <a:ea typeface="宋体"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smtClean="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乐纹提取：</a:t>
            </a:r>
            <a:r>
              <a:rPr lang="zh-CN" altLang="en-US" dirty="0" smtClean="0"/>
              <a:t>时域分析</a:t>
            </a:r>
            <a:endParaRPr lang="en-US" altLang="zh-CN" dirty="0" smtClean="0"/>
          </a:p>
          <a:p>
            <a:endParaRPr lang="en-US" altLang="zh-CN" dirty="0" smtClean="0"/>
          </a:p>
          <a:p>
            <a:endParaRPr lang="en-US" altLang="zh-CN" dirty="0" smtClean="0"/>
          </a:p>
          <a:p>
            <a:pPr>
              <a:buFontTx/>
              <a:buNone/>
            </a:pPr>
            <a:endParaRPr lang="en-US" altLang="zh-CN" dirty="0" smtClean="0"/>
          </a:p>
          <a:p>
            <a:pPr>
              <a:buFontTx/>
              <a:buNone/>
            </a:pPr>
            <a:endParaRPr lang="zh-CN" altLang="en-US" dirty="0" smtClean="0"/>
          </a:p>
        </p:txBody>
      </p:sp>
      <p:pic>
        <p:nvPicPr>
          <p:cNvPr id="45061" name="Picture 4"/>
          <p:cNvPicPr>
            <a:picLocks noChangeAspect="1" noChangeArrowheads="1"/>
          </p:cNvPicPr>
          <p:nvPr/>
        </p:nvPicPr>
        <p:blipFill>
          <a:blip r:embed="rId1" cstate="print"/>
          <a:srcRect/>
          <a:stretch>
            <a:fillRect/>
          </a:stretch>
        </p:blipFill>
        <p:spPr bwMode="auto">
          <a:xfrm>
            <a:off x="1115616" y="2564904"/>
            <a:ext cx="6248400" cy="1651000"/>
          </a:xfrm>
          <a:prstGeom prst="rect">
            <a:avLst/>
          </a:prstGeom>
          <a:noFill/>
          <a:ln w="9525">
            <a:noFill/>
            <a:miter lim="800000"/>
            <a:headEnd/>
            <a:tailEnd/>
          </a:ln>
        </p:spPr>
      </p:pic>
      <p:sp>
        <p:nvSpPr>
          <p:cNvPr id="6"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2"/>
          <p:cNvPicPr>
            <a:picLocks noGrp="1" noChangeAspect="1" noChangeArrowheads="1"/>
          </p:cNvPicPr>
          <p:nvPr>
            <p:ph idx="1"/>
          </p:nvPr>
        </p:nvPicPr>
        <p:blipFill>
          <a:blip r:embed="rId1" cstate="print"/>
          <a:srcRect/>
          <a:stretch>
            <a:fillRect/>
          </a:stretch>
        </p:blipFill>
        <p:spPr>
          <a:xfrm>
            <a:off x="1764259" y="2204863"/>
            <a:ext cx="4476030" cy="4055025"/>
          </a:xfrm>
        </p:spPr>
      </p:pic>
      <p:pic>
        <p:nvPicPr>
          <p:cNvPr id="59395" name="Picture 3"/>
          <p:cNvPicPr>
            <a:picLocks noChangeAspect="1" noChangeArrowheads="1"/>
          </p:cNvPicPr>
          <p:nvPr/>
        </p:nvPicPr>
        <p:blipFill>
          <a:blip r:embed="rId2" cstate="print"/>
          <a:srcRect/>
          <a:stretch>
            <a:fillRect/>
          </a:stretch>
        </p:blipFill>
        <p:spPr bwMode="auto">
          <a:xfrm>
            <a:off x="1835696" y="2204864"/>
            <a:ext cx="4348022" cy="3981064"/>
          </a:xfrm>
          <a:prstGeom prst="rect">
            <a:avLst/>
          </a:prstGeom>
          <a:noFill/>
          <a:ln w="9525">
            <a:noFill/>
            <a:miter lim="800000"/>
            <a:headEnd/>
            <a:tailEnd/>
          </a:ln>
        </p:spPr>
      </p:pic>
      <p:sp>
        <p:nvSpPr>
          <p:cNvPr id="6" name="内容占位符 2"/>
          <p:cNvSpPr txBox="1"/>
          <p:nvPr/>
        </p:nvSpPr>
        <p:spPr bwMode="auto">
          <a:xfrm>
            <a:off x="571472" y="1500174"/>
            <a:ext cx="8229600" cy="4525963"/>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lang="zh-CN" altLang="en-US" sz="2800" dirty="0" smtClean="0">
                <a:solidFill>
                  <a:srgbClr val="C00000"/>
                </a:solidFill>
                <a:ea typeface="宋体" charset="-122"/>
              </a:rPr>
              <a:t>乐纹提取：</a:t>
            </a:r>
            <a:r>
              <a:rPr lang="zh-CN" altLang="en-US" sz="2800" kern="0" dirty="0" smtClean="0">
                <a:solidFill>
                  <a:srgbClr val="5F5F5F"/>
                </a:solidFill>
                <a:latin typeface="+mn-lt"/>
                <a:ea typeface="+mn-ea"/>
              </a:rPr>
              <a:t>频</a:t>
            </a:r>
            <a:r>
              <a:rPr kumimoji="0" lang="zh-CN" altLang="en-US" sz="2800" b="0" i="0" u="none" strike="noStrike" kern="0" cap="none" spc="0" normalizeH="0" baseline="0" noProof="0" dirty="0" smtClean="0">
                <a:ln>
                  <a:noFill/>
                </a:ln>
                <a:solidFill>
                  <a:srgbClr val="5F5F5F"/>
                </a:solidFill>
                <a:effectLst/>
                <a:uLnTx/>
                <a:uFillTx/>
                <a:latin typeface="+mn-lt"/>
                <a:ea typeface="+mn-ea"/>
                <a:cs typeface="+mn-cs"/>
              </a:rPr>
              <a:t>域分析</a:t>
            </a: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0" dirty="0" smtClean="0">
              <a:ln>
                <a:noFill/>
              </a:ln>
              <a:solidFill>
                <a:srgbClr val="5F5F5F"/>
              </a:solidFill>
              <a:effectLst/>
              <a:uLnTx/>
              <a:uFillTx/>
              <a:latin typeface="+mn-lt"/>
              <a:ea typeface="+mn-ea"/>
              <a:cs typeface="+mn-cs"/>
            </a:endParaRPr>
          </a:p>
        </p:txBody>
      </p:sp>
      <p:sp>
        <p:nvSpPr>
          <p:cNvPr id="8"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linds(horizont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9" name="Picture 13" descr="pairs"/>
          <p:cNvPicPr>
            <a:picLocks noChangeAspect="1" noChangeArrowheads="1"/>
          </p:cNvPicPr>
          <p:nvPr/>
        </p:nvPicPr>
        <p:blipFill>
          <a:blip r:embed="rId1" cstate="print"/>
          <a:srcRect/>
          <a:stretch>
            <a:fillRect/>
          </a:stretch>
        </p:blipFill>
        <p:spPr bwMode="auto">
          <a:xfrm>
            <a:off x="468313" y="2349500"/>
            <a:ext cx="4648200" cy="3638550"/>
          </a:xfrm>
          <a:prstGeom prst="rect">
            <a:avLst/>
          </a:prstGeom>
          <a:noFill/>
        </p:spPr>
      </p:pic>
      <p:sp>
        <p:nvSpPr>
          <p:cNvPr id="106510" name="Text Box 14"/>
          <p:cNvSpPr txBox="1">
            <a:spLocks noChangeArrowheads="1"/>
          </p:cNvSpPr>
          <p:nvPr/>
        </p:nvSpPr>
        <p:spPr bwMode="auto">
          <a:xfrm>
            <a:off x="5219700" y="2686050"/>
            <a:ext cx="3384550" cy="2169825"/>
          </a:xfrm>
          <a:prstGeom prst="rect">
            <a:avLst/>
          </a:prstGeom>
          <a:noFill/>
          <a:ln w="9525">
            <a:noFill/>
            <a:miter lim="800000"/>
          </a:ln>
          <a:effectLst/>
        </p:spPr>
        <p:txBody>
          <a:bodyPr>
            <a:spAutoFit/>
          </a:bodyPr>
          <a:lstStyle/>
          <a:p>
            <a:pPr>
              <a:spcBef>
                <a:spcPct val="50000"/>
              </a:spcBef>
              <a:buFont typeface="Wingdings" panose="05000000000000000000" pitchFamily="2" charset="2"/>
              <a:buChar char="ü"/>
            </a:pPr>
            <a:r>
              <a:rPr lang="zh-CN" altLang="en-US" dirty="0"/>
              <a:t>通过增加特征空间</a:t>
            </a:r>
            <a:r>
              <a:rPr lang="zh-CN" altLang="en-US" dirty="0" smtClean="0"/>
              <a:t>的信息量</a:t>
            </a:r>
            <a:r>
              <a:rPr lang="zh-CN" altLang="en-US" dirty="0"/>
              <a:t>来提高速度</a:t>
            </a:r>
            <a:endParaRPr lang="zh-CN" altLang="en-US" dirty="0"/>
          </a:p>
          <a:p>
            <a:pPr>
              <a:spcBef>
                <a:spcPct val="50000"/>
              </a:spcBef>
              <a:buFont typeface="Wingdings" panose="05000000000000000000" pitchFamily="2" charset="2"/>
              <a:buChar char="ü"/>
            </a:pPr>
            <a:r>
              <a:rPr lang="zh-CN" altLang="en-US" dirty="0"/>
              <a:t>每个点对应一个映射窗，组成特征点对</a:t>
            </a:r>
            <a:endParaRPr lang="zh-CN" altLang="en-US" dirty="0"/>
          </a:p>
          <a:p>
            <a:pPr>
              <a:spcBef>
                <a:spcPct val="50000"/>
              </a:spcBef>
              <a:buFont typeface="Wingdings" panose="05000000000000000000" pitchFamily="2" charset="2"/>
              <a:buChar char="ü"/>
            </a:pPr>
            <a:r>
              <a:rPr lang="en-US" altLang="zh-CN" dirty="0" err="1">
                <a:latin typeface="Times New Roman" panose="02020503050405090304" pitchFamily="18" charset="0"/>
              </a:rPr>
              <a:t>Hash:time</a:t>
            </a:r>
            <a:r>
              <a:rPr lang="en-US" altLang="zh-CN" dirty="0">
                <a:latin typeface="Times New Roman" panose="02020503050405090304" pitchFamily="18" charset="0"/>
              </a:rPr>
              <a:t>=[f1,f2,dt]:t1</a:t>
            </a:r>
            <a:endParaRPr lang="en-US" altLang="zh-CN" dirty="0">
              <a:latin typeface="Times New Roman" panose="02020503050405090304" pitchFamily="18" charset="0"/>
            </a:endParaRPr>
          </a:p>
          <a:p>
            <a:pPr>
              <a:spcBef>
                <a:spcPct val="50000"/>
              </a:spcBef>
              <a:buFont typeface="Wingdings" panose="05000000000000000000" pitchFamily="2" charset="2"/>
              <a:buChar char="ü"/>
            </a:pPr>
            <a:r>
              <a:rPr lang="zh-CN" altLang="en-US" dirty="0">
                <a:latin typeface="Times New Roman" panose="02020503050405090304" pitchFamily="18" charset="0"/>
              </a:rPr>
              <a:t>速度可提高</a:t>
            </a:r>
            <a:r>
              <a:rPr lang="en-US" altLang="zh-CN" dirty="0">
                <a:latin typeface="Times New Roman" panose="02020503050405090304" pitchFamily="18" charset="0"/>
              </a:rPr>
              <a:t>10</a:t>
            </a:r>
            <a:r>
              <a:rPr lang="en-US" altLang="zh-CN" baseline="30000" dirty="0">
                <a:latin typeface="Times New Roman" panose="02020503050405090304" pitchFamily="18" charset="0"/>
              </a:rPr>
              <a:t>6</a:t>
            </a:r>
            <a:endParaRPr lang="en-US" altLang="zh-CN" baseline="30000" dirty="0">
              <a:latin typeface="Times New Roman" panose="02020503050405090304" pitchFamily="18" charset="0"/>
            </a:endParaRPr>
          </a:p>
        </p:txBody>
      </p:sp>
      <p:sp>
        <p:nvSpPr>
          <p:cNvPr id="6" name="内容占位符 2"/>
          <p:cNvSpPr>
            <a:spLocks noGrp="1"/>
          </p:cNvSpPr>
          <p:nvPr>
            <p:ph idx="1"/>
          </p:nvPr>
        </p:nvSpPr>
        <p:spPr>
          <a:xfrm>
            <a:off x="457200" y="1600201"/>
            <a:ext cx="8229600" cy="604664"/>
          </a:xfrm>
        </p:spPr>
        <p:txBody>
          <a:bodyPr/>
          <a:lstStyle/>
          <a:p>
            <a:r>
              <a:rPr lang="zh-CN" altLang="en-US" kern="1200" dirty="0" smtClean="0">
                <a:solidFill>
                  <a:srgbClr val="C00000"/>
                </a:solidFill>
                <a:latin typeface="Arial" panose="020B0604020202090204" pitchFamily="34" charset="0"/>
                <a:ea typeface="宋体" charset="-122"/>
              </a:rPr>
              <a:t>乐纹索引：</a:t>
            </a:r>
            <a:r>
              <a:rPr lang="zh-CN" altLang="en-US" dirty="0" smtClean="0"/>
              <a:t>通过特征点对索引技术构建乐纹库</a:t>
            </a:r>
            <a:endParaRPr lang="zh-CN" altLang="en-US" dirty="0"/>
          </a:p>
        </p:txBody>
      </p:sp>
      <p:sp>
        <p:nvSpPr>
          <p:cNvPr id="8"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乐纹查询：</a:t>
            </a:r>
            <a:r>
              <a:rPr lang="zh-CN" altLang="en-US" dirty="0" smtClean="0"/>
              <a:t>三重链表查询结构</a:t>
            </a:r>
            <a:endParaRPr lang="zh-CN" altLang="en-US" dirty="0"/>
          </a:p>
        </p:txBody>
      </p:sp>
      <p:pic>
        <p:nvPicPr>
          <p:cNvPr id="9220" name="Picture 4"/>
          <p:cNvPicPr>
            <a:picLocks noChangeAspect="1" noChangeArrowheads="1"/>
          </p:cNvPicPr>
          <p:nvPr/>
        </p:nvPicPr>
        <p:blipFill>
          <a:blip r:embed="rId1" cstate="print"/>
          <a:srcRect/>
          <a:stretch>
            <a:fillRect/>
          </a:stretch>
        </p:blipFill>
        <p:spPr bwMode="auto">
          <a:xfrm>
            <a:off x="928662" y="2285992"/>
            <a:ext cx="7058025" cy="3933825"/>
          </a:xfrm>
          <a:prstGeom prst="rect">
            <a:avLst/>
          </a:prstGeom>
          <a:noFill/>
          <a:ln w="9525">
            <a:noFill/>
            <a:miter lim="800000"/>
            <a:headEnd/>
            <a:tailEnd/>
          </a:ln>
          <a:effectLst/>
        </p:spPr>
      </p:pic>
      <p:sp>
        <p:nvSpPr>
          <p:cNvPr id="6"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乐纹样例检索</a:t>
            </a:r>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音乐检索</a:t>
            </a:r>
            <a:r>
              <a:rPr lang="en-US" altLang="zh-CN" dirty="0" smtClean="0"/>
              <a:t>——</a:t>
            </a:r>
            <a:r>
              <a:rPr lang="zh-CN" altLang="en-US" dirty="0" smtClean="0"/>
              <a:t>乐纹检索</a:t>
            </a:r>
            <a:endParaRPr lang="zh-CN" altLang="en-US" dirty="0"/>
          </a:p>
        </p:txBody>
      </p:sp>
      <p:sp>
        <p:nvSpPr>
          <p:cNvPr id="3" name="内容占位符 2"/>
          <p:cNvSpPr>
            <a:spLocks noGrp="1"/>
          </p:cNvSpPr>
          <p:nvPr>
            <p:ph idx="1"/>
          </p:nvPr>
        </p:nvSpPr>
        <p:spPr>
          <a:xfrm>
            <a:off x="529208" y="2332037"/>
            <a:ext cx="8229600" cy="4525963"/>
          </a:xfrm>
        </p:spPr>
        <p:txBody>
          <a:bodyPr/>
          <a:lstStyle/>
          <a:p>
            <a:endParaRPr lang="zh-CN" altLang="en-US" dirty="0"/>
          </a:p>
        </p:txBody>
      </p:sp>
      <p:pic>
        <p:nvPicPr>
          <p:cNvPr id="123906" name="Picture 2"/>
          <p:cNvPicPr>
            <a:picLocks noChangeAspect="1" noChangeArrowheads="1"/>
          </p:cNvPicPr>
          <p:nvPr/>
        </p:nvPicPr>
        <p:blipFill>
          <a:blip r:embed="rId1" cstate="print"/>
          <a:srcRect/>
          <a:stretch>
            <a:fillRect/>
          </a:stretch>
        </p:blipFill>
        <p:spPr bwMode="auto">
          <a:xfrm>
            <a:off x="467544" y="2288629"/>
            <a:ext cx="7848872" cy="3567669"/>
          </a:xfrm>
          <a:prstGeom prst="rect">
            <a:avLst/>
          </a:prstGeom>
          <a:ln>
            <a:noFill/>
          </a:ln>
          <a:effectLst>
            <a:outerShdw blurRad="190500" algn="tl" rotWithShape="0">
              <a:srgbClr val="000000">
                <a:alpha val="70000"/>
              </a:srgbClr>
            </a:outerShdw>
          </a:effectLst>
        </p:spPr>
      </p:pic>
      <p:pic>
        <p:nvPicPr>
          <p:cNvPr id="123907" name="Picture 3"/>
          <p:cNvPicPr>
            <a:picLocks noChangeAspect="1" noChangeArrowheads="1"/>
          </p:cNvPicPr>
          <p:nvPr/>
        </p:nvPicPr>
        <p:blipFill>
          <a:blip r:embed="rId2" cstate="print"/>
          <a:srcRect/>
          <a:stretch>
            <a:fillRect/>
          </a:stretch>
        </p:blipFill>
        <p:spPr bwMode="auto">
          <a:xfrm>
            <a:off x="755576" y="2432645"/>
            <a:ext cx="7661506" cy="3456384"/>
          </a:xfrm>
          <a:prstGeom prst="rect">
            <a:avLst/>
          </a:prstGeom>
          <a:ln>
            <a:noFill/>
          </a:ln>
          <a:effectLst>
            <a:outerShdw blurRad="190500" algn="tl" rotWithShape="0">
              <a:srgbClr val="000000">
                <a:alpha val="70000"/>
              </a:srgbClr>
            </a:outerShdw>
          </a:effectLst>
        </p:spPr>
      </p:pic>
      <p:pic>
        <p:nvPicPr>
          <p:cNvPr id="123908" name="Picture 4"/>
          <p:cNvPicPr>
            <a:picLocks noChangeAspect="1" noChangeArrowheads="1"/>
          </p:cNvPicPr>
          <p:nvPr/>
        </p:nvPicPr>
        <p:blipFill>
          <a:blip r:embed="rId3" cstate="print"/>
          <a:srcRect/>
          <a:stretch>
            <a:fillRect/>
          </a:stretch>
        </p:blipFill>
        <p:spPr bwMode="auto">
          <a:xfrm>
            <a:off x="1043608" y="2432645"/>
            <a:ext cx="7417698" cy="3666703"/>
          </a:xfrm>
          <a:prstGeom prst="rect">
            <a:avLst/>
          </a:prstGeom>
          <a:ln>
            <a:noFill/>
          </a:ln>
          <a:effectLst>
            <a:outerShdw blurRad="190500" algn="tl" rotWithShape="0">
              <a:srgbClr val="000000">
                <a:alpha val="70000"/>
              </a:srgbClr>
            </a:outerShdw>
          </a:effectLst>
        </p:spPr>
      </p:pic>
      <p:pic>
        <p:nvPicPr>
          <p:cNvPr id="123909" name="Picture 5"/>
          <p:cNvPicPr>
            <a:picLocks noChangeAspect="1" noChangeArrowheads="1"/>
          </p:cNvPicPr>
          <p:nvPr/>
        </p:nvPicPr>
        <p:blipFill>
          <a:blip r:embed="rId4" cstate="print"/>
          <a:srcRect/>
          <a:stretch>
            <a:fillRect/>
          </a:stretch>
        </p:blipFill>
        <p:spPr bwMode="auto">
          <a:xfrm>
            <a:off x="1403648" y="2648669"/>
            <a:ext cx="6408712" cy="3925336"/>
          </a:xfrm>
          <a:prstGeom prst="rect">
            <a:avLst/>
          </a:prstGeom>
          <a:ln>
            <a:noFill/>
          </a:ln>
          <a:effectLst>
            <a:outerShdw blurRad="190500" algn="tl" rotWithShape="0">
              <a:srgbClr val="000000">
                <a:alpha val="70000"/>
              </a:srgbClr>
            </a:outerShdw>
          </a:effectLst>
        </p:spPr>
      </p:pic>
      <p:sp>
        <p:nvSpPr>
          <p:cNvPr id="9" name="内容占位符 2"/>
          <p:cNvSpPr txBox="1"/>
          <p:nvPr/>
        </p:nvSpPr>
        <p:spPr bwMode="auto">
          <a:xfrm>
            <a:off x="395536" y="1412776"/>
            <a:ext cx="8229600" cy="648072"/>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lang="zh-CN" altLang="en-US" sz="2800" dirty="0" smtClean="0">
                <a:solidFill>
                  <a:srgbClr val="C00000"/>
                </a:solidFill>
                <a:ea typeface="宋体" charset="-122"/>
              </a:rPr>
              <a:t>实验室成果</a:t>
            </a:r>
            <a:endParaRPr kumimoji="0" lang="en-US" altLang="zh-CN" sz="2800" b="0" i="0" u="none" strike="noStrike" kern="1200" cap="none" spc="0" normalizeH="0" baseline="0" noProof="0" dirty="0" smtClean="0">
              <a:ln>
                <a:noFill/>
              </a:ln>
              <a:solidFill>
                <a:srgbClr val="C00000"/>
              </a:solidFill>
              <a:effectLst/>
              <a:uLnTx/>
              <a:uFillTx/>
              <a:latin typeface="Arial" panose="020B0604020202090204" pitchFamily="34" charset="0"/>
              <a:ea typeface="宋体"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rgbClr val="5F5F5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smtClean="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123906"/>
                                        </p:tgtEl>
                                        <p:attrNameLst>
                                          <p:attrName>ppt_x</p:attrName>
                                        </p:attrNameLst>
                                      </p:cBhvr>
                                      <p:tavLst>
                                        <p:tav tm="0">
                                          <p:val>
                                            <p:strVal val="ppt_x"/>
                                          </p:val>
                                        </p:tav>
                                        <p:tav tm="100000">
                                          <p:val>
                                            <p:strVal val="0-ppt_w/2"/>
                                          </p:val>
                                        </p:tav>
                                      </p:tavLst>
                                    </p:anim>
                                    <p:anim calcmode="lin" valueType="num">
                                      <p:cBhvr additive="base">
                                        <p:cTn id="7" dur="500"/>
                                        <p:tgtEl>
                                          <p:spTgt spid="123906"/>
                                        </p:tgtEl>
                                        <p:attrNameLst>
                                          <p:attrName>ppt_y</p:attrName>
                                        </p:attrNameLst>
                                      </p:cBhvr>
                                      <p:tavLst>
                                        <p:tav tm="0">
                                          <p:val>
                                            <p:strVal val="ppt_y"/>
                                          </p:val>
                                        </p:tav>
                                        <p:tav tm="100000">
                                          <p:val>
                                            <p:strVal val="ppt_y"/>
                                          </p:val>
                                        </p:tav>
                                      </p:tavLst>
                                    </p:anim>
                                    <p:set>
                                      <p:cBhvr>
                                        <p:cTn id="8" dur="1" fill="hold">
                                          <p:stCondLst>
                                            <p:cond delay="499"/>
                                          </p:stCondLst>
                                        </p:cTn>
                                        <p:tgtEl>
                                          <p:spTgt spid="123906"/>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23907"/>
                                        </p:tgtEl>
                                        <p:attrNameLst>
                                          <p:attrName>style.visibility</p:attrName>
                                        </p:attrNameLst>
                                      </p:cBhvr>
                                      <p:to>
                                        <p:strVal val="visible"/>
                                      </p:to>
                                    </p:set>
                                    <p:anim calcmode="lin" valueType="num">
                                      <p:cBhvr additive="base">
                                        <p:cTn id="12" dur="500" fill="hold"/>
                                        <p:tgtEl>
                                          <p:spTgt spid="123907"/>
                                        </p:tgtEl>
                                        <p:attrNameLst>
                                          <p:attrName>ppt_x</p:attrName>
                                        </p:attrNameLst>
                                      </p:cBhvr>
                                      <p:tavLst>
                                        <p:tav tm="0">
                                          <p:val>
                                            <p:strVal val="1+#ppt_w/2"/>
                                          </p:val>
                                        </p:tav>
                                        <p:tav tm="100000">
                                          <p:val>
                                            <p:strVal val="#ppt_x"/>
                                          </p:val>
                                        </p:tav>
                                      </p:tavLst>
                                    </p:anim>
                                    <p:anim calcmode="lin" valueType="num">
                                      <p:cBhvr additive="base">
                                        <p:cTn id="13" dur="500" fill="hold"/>
                                        <p:tgtEl>
                                          <p:spTgt spid="12390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123907"/>
                                        </p:tgtEl>
                                        <p:attrNameLst>
                                          <p:attrName>ppt_x</p:attrName>
                                        </p:attrNameLst>
                                      </p:cBhvr>
                                      <p:tavLst>
                                        <p:tav tm="0">
                                          <p:val>
                                            <p:strVal val="ppt_x"/>
                                          </p:val>
                                        </p:tav>
                                        <p:tav tm="100000">
                                          <p:val>
                                            <p:strVal val="0-ppt_w/2"/>
                                          </p:val>
                                        </p:tav>
                                      </p:tavLst>
                                    </p:anim>
                                    <p:anim calcmode="lin" valueType="num">
                                      <p:cBhvr additive="base">
                                        <p:cTn id="18" dur="500"/>
                                        <p:tgtEl>
                                          <p:spTgt spid="123907"/>
                                        </p:tgtEl>
                                        <p:attrNameLst>
                                          <p:attrName>ppt_y</p:attrName>
                                        </p:attrNameLst>
                                      </p:cBhvr>
                                      <p:tavLst>
                                        <p:tav tm="0">
                                          <p:val>
                                            <p:strVal val="ppt_y"/>
                                          </p:val>
                                        </p:tav>
                                        <p:tav tm="100000">
                                          <p:val>
                                            <p:strVal val="ppt_y"/>
                                          </p:val>
                                        </p:tav>
                                      </p:tavLst>
                                    </p:anim>
                                    <p:set>
                                      <p:cBhvr>
                                        <p:cTn id="19" dur="1" fill="hold">
                                          <p:stCondLst>
                                            <p:cond delay="499"/>
                                          </p:stCondLst>
                                        </p:cTn>
                                        <p:tgtEl>
                                          <p:spTgt spid="123907"/>
                                        </p:tgtEl>
                                        <p:attrNameLst>
                                          <p:attrName>style.visibility</p:attrName>
                                        </p:attrNameLst>
                                      </p:cBhvr>
                                      <p:to>
                                        <p:strVal val="hidden"/>
                                      </p:to>
                                    </p:se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123908"/>
                                        </p:tgtEl>
                                        <p:attrNameLst>
                                          <p:attrName>style.visibility</p:attrName>
                                        </p:attrNameLst>
                                      </p:cBhvr>
                                      <p:to>
                                        <p:strVal val="visible"/>
                                      </p:to>
                                    </p:set>
                                    <p:anim calcmode="lin" valueType="num">
                                      <p:cBhvr additive="base">
                                        <p:cTn id="23" dur="500" fill="hold"/>
                                        <p:tgtEl>
                                          <p:spTgt spid="123908"/>
                                        </p:tgtEl>
                                        <p:attrNameLst>
                                          <p:attrName>ppt_x</p:attrName>
                                        </p:attrNameLst>
                                      </p:cBhvr>
                                      <p:tavLst>
                                        <p:tav tm="0">
                                          <p:val>
                                            <p:strVal val="1+#ppt_w/2"/>
                                          </p:val>
                                        </p:tav>
                                        <p:tav tm="100000">
                                          <p:val>
                                            <p:strVal val="#ppt_x"/>
                                          </p:val>
                                        </p:tav>
                                      </p:tavLst>
                                    </p:anim>
                                    <p:anim calcmode="lin" valueType="num">
                                      <p:cBhvr additive="base">
                                        <p:cTn id="24" dur="500" fill="hold"/>
                                        <p:tgtEl>
                                          <p:spTgt spid="12390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nodeType="clickEffect">
                                  <p:stCondLst>
                                    <p:cond delay="0"/>
                                  </p:stCondLst>
                                  <p:childTnLst>
                                    <p:anim calcmode="lin" valueType="num">
                                      <p:cBhvr additive="base">
                                        <p:cTn id="28" dur="500"/>
                                        <p:tgtEl>
                                          <p:spTgt spid="123908"/>
                                        </p:tgtEl>
                                        <p:attrNameLst>
                                          <p:attrName>ppt_x</p:attrName>
                                        </p:attrNameLst>
                                      </p:cBhvr>
                                      <p:tavLst>
                                        <p:tav tm="0">
                                          <p:val>
                                            <p:strVal val="ppt_x"/>
                                          </p:val>
                                        </p:tav>
                                        <p:tav tm="100000">
                                          <p:val>
                                            <p:strVal val="0-ppt_w/2"/>
                                          </p:val>
                                        </p:tav>
                                      </p:tavLst>
                                    </p:anim>
                                    <p:anim calcmode="lin" valueType="num">
                                      <p:cBhvr additive="base">
                                        <p:cTn id="29" dur="500"/>
                                        <p:tgtEl>
                                          <p:spTgt spid="123908"/>
                                        </p:tgtEl>
                                        <p:attrNameLst>
                                          <p:attrName>ppt_y</p:attrName>
                                        </p:attrNameLst>
                                      </p:cBhvr>
                                      <p:tavLst>
                                        <p:tav tm="0">
                                          <p:val>
                                            <p:strVal val="ppt_y"/>
                                          </p:val>
                                        </p:tav>
                                        <p:tav tm="100000">
                                          <p:val>
                                            <p:strVal val="ppt_y"/>
                                          </p:val>
                                        </p:tav>
                                      </p:tavLst>
                                    </p:anim>
                                    <p:set>
                                      <p:cBhvr>
                                        <p:cTn id="30" dur="1" fill="hold">
                                          <p:stCondLst>
                                            <p:cond delay="499"/>
                                          </p:stCondLst>
                                        </p:cTn>
                                        <p:tgtEl>
                                          <p:spTgt spid="123908"/>
                                        </p:tgtEl>
                                        <p:attrNameLst>
                                          <p:attrName>style.visibility</p:attrName>
                                        </p:attrNameLst>
                                      </p:cBhvr>
                                      <p:to>
                                        <p:strVal val="hidden"/>
                                      </p:to>
                                    </p:set>
                                  </p:childTnLst>
                                </p:cTn>
                              </p:par>
                            </p:childTnLst>
                          </p:cTn>
                        </p:par>
                        <p:par>
                          <p:cTn id="31" fill="hold">
                            <p:stCondLst>
                              <p:cond delay="500"/>
                            </p:stCondLst>
                            <p:childTnLst>
                              <p:par>
                                <p:cTn id="32" presetID="2" presetClass="entr" presetSubtype="2" fill="hold" nodeType="afterEffect">
                                  <p:stCondLst>
                                    <p:cond delay="0"/>
                                  </p:stCondLst>
                                  <p:childTnLst>
                                    <p:set>
                                      <p:cBhvr>
                                        <p:cTn id="33" dur="1" fill="hold">
                                          <p:stCondLst>
                                            <p:cond delay="0"/>
                                          </p:stCondLst>
                                        </p:cTn>
                                        <p:tgtEl>
                                          <p:spTgt spid="123909"/>
                                        </p:tgtEl>
                                        <p:attrNameLst>
                                          <p:attrName>style.visibility</p:attrName>
                                        </p:attrNameLst>
                                      </p:cBhvr>
                                      <p:to>
                                        <p:strVal val="visible"/>
                                      </p:to>
                                    </p:set>
                                    <p:anim calcmode="lin" valueType="num">
                                      <p:cBhvr additive="base">
                                        <p:cTn id="34" dur="500" fill="hold"/>
                                        <p:tgtEl>
                                          <p:spTgt spid="123909"/>
                                        </p:tgtEl>
                                        <p:attrNameLst>
                                          <p:attrName>ppt_x</p:attrName>
                                        </p:attrNameLst>
                                      </p:cBhvr>
                                      <p:tavLst>
                                        <p:tav tm="0">
                                          <p:val>
                                            <p:strVal val="1+#ppt_w/2"/>
                                          </p:val>
                                        </p:tav>
                                        <p:tav tm="100000">
                                          <p:val>
                                            <p:strVal val="#ppt_x"/>
                                          </p:val>
                                        </p:tav>
                                      </p:tavLst>
                                    </p:anim>
                                    <p:anim calcmode="lin" valueType="num">
                                      <p:cBhvr additive="base">
                                        <p:cTn id="35" dur="500" fill="hold"/>
                                        <p:tgtEl>
                                          <p:spTgt spid="1239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音乐检索</a:t>
            </a:r>
            <a:r>
              <a:rPr lang="en-US" altLang="zh-CN" dirty="0" smtClean="0"/>
              <a:t>——</a:t>
            </a:r>
            <a:r>
              <a:rPr lang="zh-CN" altLang="en-US" dirty="0" smtClean="0"/>
              <a:t>哼唱检索</a:t>
            </a:r>
            <a:endParaRPr lang="zh-CN" altLang="en-US" dirty="0"/>
          </a:p>
        </p:txBody>
      </p:sp>
      <p:pic>
        <p:nvPicPr>
          <p:cNvPr id="122882" name="Picture 2"/>
          <p:cNvPicPr>
            <a:picLocks noChangeAspect="1" noChangeArrowheads="1"/>
          </p:cNvPicPr>
          <p:nvPr/>
        </p:nvPicPr>
        <p:blipFill>
          <a:blip r:embed="rId1" cstate="print"/>
          <a:srcRect/>
          <a:stretch>
            <a:fillRect/>
          </a:stretch>
        </p:blipFill>
        <p:spPr bwMode="auto">
          <a:xfrm>
            <a:off x="2051720" y="2517950"/>
            <a:ext cx="3528392" cy="3937578"/>
          </a:xfrm>
          <a:prstGeom prst="rect">
            <a:avLst/>
          </a:prstGeom>
          <a:noFill/>
          <a:ln w="9525">
            <a:noFill/>
            <a:miter lim="800000"/>
            <a:headEnd/>
            <a:tailEnd/>
          </a:ln>
        </p:spPr>
      </p:pic>
      <p:sp>
        <p:nvSpPr>
          <p:cNvPr id="6" name="内容占位符 2"/>
          <p:cNvSpPr>
            <a:spLocks noGrp="1"/>
          </p:cNvSpPr>
          <p:nvPr>
            <p:ph idx="1"/>
          </p:nvPr>
        </p:nvSpPr>
        <p:spPr>
          <a:xfrm>
            <a:off x="457200" y="1600201"/>
            <a:ext cx="8229600" cy="748680"/>
          </a:xfrm>
        </p:spPr>
        <p:txBody>
          <a:bodyPr/>
          <a:lstStyle/>
          <a:p>
            <a:r>
              <a:rPr lang="zh-CN" altLang="en-US" kern="1200" dirty="0" smtClean="0">
                <a:solidFill>
                  <a:srgbClr val="C00000"/>
                </a:solidFill>
                <a:latin typeface="Arial" panose="020B0604020202090204" pitchFamily="34" charset="0"/>
                <a:ea typeface="宋体" charset="-122"/>
              </a:rPr>
              <a:t>市场产品：</a:t>
            </a:r>
            <a:r>
              <a:rPr lang="zh-CN" altLang="en-US" kern="1200" dirty="0" smtClean="0">
                <a:solidFill>
                  <a:schemeClr val="tx1"/>
                </a:solidFill>
                <a:latin typeface="Arial" panose="020B0604020202090204" pitchFamily="34" charset="0"/>
                <a:ea typeface="宋体" charset="-122"/>
              </a:rPr>
              <a:t>中科院声学所哼唱检索系统</a:t>
            </a:r>
            <a:endParaRPr lang="zh-CN" altLang="en-US" kern="1200" dirty="0">
              <a:solidFill>
                <a:schemeClr val="tx1"/>
              </a:solidFill>
              <a:latin typeface="Arial" panose="020B0604020202090204" pitchFamily="34" charset="0"/>
              <a:ea typeface="宋体"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音乐检索</a:t>
            </a:r>
            <a:r>
              <a:rPr lang="en-US" altLang="zh-CN" dirty="0" smtClean="0"/>
              <a:t>——</a:t>
            </a:r>
            <a:r>
              <a:rPr lang="zh-CN" altLang="en-US" dirty="0" smtClean="0"/>
              <a:t>哼唱检索</a:t>
            </a:r>
            <a:endParaRPr lang="zh-CN" altLang="en-US" dirty="0"/>
          </a:p>
        </p:txBody>
      </p:sp>
      <p:sp>
        <p:nvSpPr>
          <p:cNvPr id="6" name="Text Box 4"/>
          <p:cNvSpPr txBox="1">
            <a:spLocks noChangeArrowheads="1"/>
          </p:cNvSpPr>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lang="zh-CN" altLang="en-US" sz="2800" dirty="0" smtClean="0">
                <a:solidFill>
                  <a:srgbClr val="C00000"/>
                </a:solidFill>
                <a:ea typeface="宋体" charset="-122"/>
              </a:rPr>
              <a:t>系统框架：</a:t>
            </a:r>
            <a:r>
              <a:rPr lang="zh-CN" altLang="en-US" sz="2800" kern="0" dirty="0" smtClean="0">
                <a:solidFill>
                  <a:srgbClr val="5F5F5F"/>
                </a:solidFill>
                <a:latin typeface="+mn-lt"/>
                <a:ea typeface="+mn-ea"/>
              </a:rPr>
              <a:t>一般哼唱检索系统框架</a:t>
            </a:r>
            <a:endParaRPr kumimoji="0" lang="zh-CN" altLang="en-US" sz="2800" b="0" i="0" u="none" strike="noStrike" kern="0" cap="none" spc="0" normalizeH="0" baseline="0" noProof="0" dirty="0">
              <a:ln>
                <a:noFill/>
              </a:ln>
              <a:solidFill>
                <a:srgbClr val="5F5F5F"/>
              </a:solidFill>
              <a:effectLst/>
              <a:uLnTx/>
              <a:uFillTx/>
              <a:latin typeface="+mn-lt"/>
              <a:ea typeface="+mn-ea"/>
              <a:cs typeface="+mn-cs"/>
            </a:endParaRPr>
          </a:p>
        </p:txBody>
      </p:sp>
      <p:pic>
        <p:nvPicPr>
          <p:cNvPr id="8194" name="Picture 2"/>
          <p:cNvPicPr>
            <a:picLocks noChangeAspect="1" noChangeArrowheads="1"/>
          </p:cNvPicPr>
          <p:nvPr/>
        </p:nvPicPr>
        <p:blipFill>
          <a:blip r:embed="rId1" cstate="print"/>
          <a:srcRect/>
          <a:stretch>
            <a:fillRect/>
          </a:stretch>
        </p:blipFill>
        <p:spPr bwMode="auto">
          <a:xfrm>
            <a:off x="1331640" y="2276872"/>
            <a:ext cx="6023592" cy="40362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type="body" idx="1"/>
          </p:nvPr>
        </p:nvPicPr>
        <p:blipFill>
          <a:blip r:embed="rId1" cstate="print"/>
          <a:srcRect/>
          <a:stretch>
            <a:fillRect/>
          </a:stretch>
        </p:blipFill>
        <p:spPr>
          <a:xfrm>
            <a:off x="642910" y="1928802"/>
            <a:ext cx="8153400" cy="4484687"/>
          </a:xfrm>
        </p:spPr>
      </p:pic>
      <p:sp>
        <p:nvSpPr>
          <p:cNvPr id="5"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哼唱检索</a:t>
            </a:r>
            <a:endParaRPr lang="zh-CN" altLang="en-US" dirty="0"/>
          </a:p>
        </p:txBody>
      </p:sp>
      <p:sp>
        <p:nvSpPr>
          <p:cNvPr id="6" name="Text Box 4"/>
          <p:cNvSpPr txBox="1">
            <a:spLocks noChangeArrowheads="1"/>
          </p:cNvSpPr>
          <p:nvPr/>
        </p:nvSpPr>
        <p:spPr bwMode="auto">
          <a:xfrm>
            <a:off x="395536" y="1340768"/>
            <a:ext cx="8229600" cy="4525963"/>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lang="zh-CN" altLang="en-US" sz="2800" dirty="0" smtClean="0">
                <a:solidFill>
                  <a:srgbClr val="C00000"/>
                </a:solidFill>
                <a:ea typeface="宋体" charset="-122"/>
              </a:rPr>
              <a:t>系统框架：</a:t>
            </a:r>
            <a:r>
              <a:rPr kumimoji="0" lang="zh-CN" altLang="en-US" sz="2800" b="0" i="0" u="none" strike="noStrike" kern="0" cap="none" spc="0" normalizeH="0" baseline="0" noProof="0" dirty="0" smtClean="0">
                <a:ln>
                  <a:noFill/>
                </a:ln>
                <a:solidFill>
                  <a:srgbClr val="5F5F5F"/>
                </a:solidFill>
                <a:effectLst/>
                <a:uLnTx/>
                <a:uFillTx/>
                <a:latin typeface="+mn-lt"/>
                <a:ea typeface="+mn-ea"/>
                <a:cs typeface="+mn-cs"/>
              </a:rPr>
              <a:t>中科院声学所的三层旋律检索的框架</a:t>
            </a:r>
            <a:endParaRPr kumimoji="0" lang="zh-CN" altLang="en-US" sz="2800" b="0" i="0" u="none" strike="noStrike" kern="0" cap="none" spc="0" normalizeH="0" baseline="0" noProof="0" dirty="0">
              <a:ln>
                <a:noFill/>
              </a:ln>
              <a:solidFill>
                <a:srgbClr val="5F5F5F"/>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title"/>
          </p:nvPr>
        </p:nvSpPr>
        <p:spPr>
          <a:xfrm>
            <a:off x="1967742" y="700676"/>
            <a:ext cx="4448654" cy="584775"/>
          </a:xfrm>
          <a:noFill/>
          <a:ln w="9525">
            <a:noFill/>
            <a:miter lim="800000"/>
          </a:ln>
        </p:spPr>
        <p:txBody>
          <a:bodyPr vert="horz" wrap="none" lIns="91440" tIns="45720" rIns="91440" bIns="45720" numCol="1" anchor="b" anchorCtr="0" compatLnSpc="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b="1" kern="1200"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Midomi</a:t>
            </a:r>
            <a:r>
              <a:rPr lang="zh-CN" altLang="en-US"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哼唱检索的秘密</a:t>
            </a:r>
            <a:r>
              <a:rPr lang="en-US" altLang="zh-CN"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rPr>
              <a:t>?</a:t>
            </a:r>
            <a:endParaRPr lang="zh-CN" altLang="en-US" sz="3200" b="1" kern="12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cs typeface="+mn-cs"/>
            </a:endParaRPr>
          </a:p>
        </p:txBody>
      </p:sp>
      <p:sp>
        <p:nvSpPr>
          <p:cNvPr id="9" name="竖卷形 8"/>
          <p:cNvSpPr/>
          <p:nvPr/>
        </p:nvSpPr>
        <p:spPr>
          <a:xfrm>
            <a:off x="467544" y="414924"/>
            <a:ext cx="1500198" cy="128588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81858" y="700676"/>
            <a:ext cx="1071570" cy="707886"/>
          </a:xfrm>
          <a:prstGeom prst="rect">
            <a:avLst/>
          </a:prstGeom>
          <a:noFill/>
        </p:spPr>
        <p:txBody>
          <a:bodyPr wrap="square" lIns="91440" tIns="45720" rIns="91440" bIns="45720">
            <a:spAutoFit/>
          </a:bodyPr>
          <a:lstStyle/>
          <a:p>
            <a:pPr algn="ctr"/>
            <a:r>
              <a:rPr lang="en-US" altLang="zh-CN" sz="40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?-5</a:t>
            </a:r>
            <a:endParaRPr lang="zh-CN" alt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1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5825" y="2060848"/>
            <a:ext cx="7678086" cy="377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4"/>
          <p:cNvSpPr txBox="1">
            <a:spLocks noGrp="1" noChangeArrowheads="1"/>
          </p:cNvSpPr>
          <p:nvPr>
            <p:ph type="body" idx="1"/>
          </p:nvPr>
        </p:nvSpPr>
        <p:spPr>
          <a:noFill/>
        </p:spPr>
        <p:txBody>
          <a:bodyPr/>
          <a:lstStyle/>
          <a:p>
            <a:r>
              <a:rPr lang="zh-CN" altLang="en-US" kern="1200" dirty="0" smtClean="0">
                <a:solidFill>
                  <a:srgbClr val="C00000"/>
                </a:solidFill>
                <a:latin typeface="Arial" panose="020B0604020202090204" pitchFamily="34" charset="0"/>
                <a:ea typeface="宋体" charset="-122"/>
              </a:rPr>
              <a:t>旋律表示：三层表示</a:t>
            </a:r>
            <a:endParaRPr lang="en-US" altLang="zh-CN" kern="1200" dirty="0" smtClean="0">
              <a:solidFill>
                <a:srgbClr val="C00000"/>
              </a:solidFill>
              <a:latin typeface="Arial" panose="020B0604020202090204" pitchFamily="34" charset="0"/>
              <a:ea typeface="宋体" charset="-122"/>
            </a:endParaRPr>
          </a:p>
          <a:p>
            <a:pPr lvl="1"/>
            <a:r>
              <a:rPr lang="zh-CN" altLang="en-US" sz="2000" dirty="0" smtClean="0"/>
              <a:t>在</a:t>
            </a:r>
            <a:r>
              <a:rPr lang="zh-CN" altLang="en-US" sz="2000" dirty="0"/>
              <a:t>最低的声学层上，哼唱的旋律经过基频提取，被表示为基于帧的音高序列</a:t>
            </a:r>
            <a:r>
              <a:rPr lang="zh-CN" altLang="en-US" sz="2000" dirty="0" smtClean="0"/>
              <a:t>；</a:t>
            </a:r>
            <a:endParaRPr lang="en-US" altLang="zh-CN" sz="2000" dirty="0" smtClean="0"/>
          </a:p>
          <a:p>
            <a:pPr lvl="1"/>
            <a:r>
              <a:rPr lang="zh-CN" altLang="en-US" sz="2000" dirty="0" smtClean="0"/>
              <a:t>在</a:t>
            </a:r>
            <a:r>
              <a:rPr lang="zh-CN" altLang="en-US" sz="2000" dirty="0"/>
              <a:t>较高的符号层（或音符层）上，系统综合基频曲线、谐波和能量等信息，将基频序列切分成格式化的音符序列</a:t>
            </a:r>
            <a:r>
              <a:rPr lang="zh-CN" altLang="en-US" sz="2000" dirty="0" smtClean="0"/>
              <a:t>；</a:t>
            </a:r>
            <a:endParaRPr lang="en-US" altLang="zh-CN" sz="2000" dirty="0" smtClean="0"/>
          </a:p>
          <a:p>
            <a:pPr lvl="1"/>
            <a:r>
              <a:rPr lang="zh-CN" altLang="en-US" sz="2000" dirty="0" smtClean="0"/>
              <a:t>最后，系统将在</a:t>
            </a:r>
            <a:r>
              <a:rPr lang="zh-CN" altLang="en-US" sz="2000" dirty="0"/>
              <a:t>乐句的层次上寻找旋律中的轮廓点，并试图确定数据库中的旋律乐句边界。</a:t>
            </a:r>
            <a:endParaRPr lang="zh-CN" altLang="en-US" sz="2000" dirty="0"/>
          </a:p>
        </p:txBody>
      </p:sp>
      <p:sp>
        <p:nvSpPr>
          <p:cNvPr id="4" name="AutoShape 2"/>
          <p:cNvSpPr>
            <a:spLocks noGrp="1" noChangeArrowheads="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哼唱检索</a:t>
            </a:r>
            <a:endParaRPr lang="zh-CN" altLang="en-US" b="0" dirty="0"/>
          </a:p>
        </p:txBody>
      </p:sp>
      <p:pic>
        <p:nvPicPr>
          <p:cNvPr id="5" name="Picture 3"/>
          <p:cNvPicPr>
            <a:picLocks noChangeAspect="1" noChangeArrowheads="1"/>
          </p:cNvPicPr>
          <p:nvPr/>
        </p:nvPicPr>
        <p:blipFill>
          <a:blip r:embed="rId1" cstate="print"/>
          <a:srcRect/>
          <a:stretch>
            <a:fillRect/>
          </a:stretch>
        </p:blipFill>
        <p:spPr bwMode="auto">
          <a:xfrm>
            <a:off x="1259632" y="4221088"/>
            <a:ext cx="6256784" cy="218646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音乐检索</a:t>
            </a:r>
            <a:r>
              <a:rPr lang="en-US" altLang="zh-CN" dirty="0" smtClean="0"/>
              <a:t>——</a:t>
            </a:r>
            <a:r>
              <a:rPr lang="zh-CN" altLang="en-US" dirty="0" smtClean="0"/>
              <a:t>哼唱检索</a:t>
            </a:r>
            <a:endParaRPr lang="zh-CN" altLang="en-US" dirty="0"/>
          </a:p>
        </p:txBody>
      </p:sp>
      <p:pic>
        <p:nvPicPr>
          <p:cNvPr id="3074" name="Picture 2"/>
          <p:cNvPicPr>
            <a:picLocks noGrp="1" noChangeAspect="1" noChangeArrowheads="1"/>
          </p:cNvPicPr>
          <p:nvPr>
            <p:ph idx="1"/>
          </p:nvPr>
        </p:nvPicPr>
        <p:blipFill>
          <a:blip r:embed="rId1" cstate="print"/>
          <a:srcRect/>
          <a:stretch>
            <a:fillRect/>
          </a:stretch>
        </p:blipFill>
        <p:spPr bwMode="auto">
          <a:xfrm>
            <a:off x="1071538" y="2500306"/>
            <a:ext cx="6423660" cy="3505200"/>
          </a:xfrm>
          <a:prstGeom prst="rect">
            <a:avLst/>
          </a:prstGeom>
          <a:noFill/>
          <a:ln w="9525">
            <a:noFill/>
            <a:miter lim="800000"/>
            <a:headEnd/>
            <a:tailEnd/>
          </a:ln>
          <a:effectLst/>
        </p:spPr>
      </p:pic>
      <p:sp>
        <p:nvSpPr>
          <p:cNvPr id="6" name="Rectangle 3"/>
          <p:cNvSpPr txBox="1">
            <a:spLocks noChangeArrowheads="1"/>
          </p:cNvSpPr>
          <p:nvPr/>
        </p:nvSpPr>
        <p:spPr bwMode="auto">
          <a:xfrm>
            <a:off x="685800" y="1295400"/>
            <a:ext cx="7620000" cy="4581525"/>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FontTx/>
              <a:buChar char="•"/>
            </a:pPr>
            <a:r>
              <a:rPr lang="zh-CN" altLang="en-US" sz="2800" dirty="0" smtClean="0">
                <a:solidFill>
                  <a:srgbClr val="C00000"/>
                </a:solidFill>
                <a:ea typeface="宋体" charset="-122"/>
              </a:rPr>
              <a:t>旋律特征提取：</a:t>
            </a:r>
            <a:r>
              <a:rPr lang="zh-CN" altLang="en-US" sz="2800" kern="0" dirty="0" smtClean="0">
                <a:solidFill>
                  <a:srgbClr val="5F5F5F"/>
                </a:solidFill>
                <a:latin typeface="+mn-lt"/>
                <a:ea typeface="宋体" charset="-122"/>
              </a:rPr>
              <a:t>基频提取、音符切分、轮廓点提取等各级旋律提取结果</a:t>
            </a:r>
            <a:endParaRPr kumimoji="0" lang="zh-CN" altLang="en-US" sz="2800" b="0" i="0" u="none" strike="noStrike" kern="0" cap="none" spc="0" normalizeH="0" baseline="0" noProof="0" dirty="0">
              <a:ln>
                <a:noFill/>
              </a:ln>
              <a:solidFill>
                <a:srgbClr val="5F5F5F"/>
              </a:solidFill>
              <a:effectLst/>
              <a:uLnTx/>
              <a:uFillTx/>
              <a:latin typeface="+mn-lt"/>
              <a:ea typeface="宋体"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哼唱音符切分示例</a:t>
            </a:r>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1" cstate="print"/>
          <a:srcRect/>
          <a:stretch>
            <a:fillRect/>
          </a:stretch>
        </p:blipFill>
        <p:spPr bwMode="auto">
          <a:xfrm>
            <a:off x="827584" y="2060848"/>
            <a:ext cx="696277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kern="1200" dirty="0" smtClean="0">
                <a:solidFill>
                  <a:srgbClr val="C00000"/>
                </a:solidFill>
                <a:latin typeface="Arial" panose="020B0604020202090204" pitchFamily="34" charset="0"/>
                <a:ea typeface="宋体" charset="-122"/>
              </a:rPr>
              <a:t>旋律查询：</a:t>
            </a:r>
            <a:r>
              <a:rPr lang="zh-CN" altLang="en-US" dirty="0" smtClean="0"/>
              <a:t>基于轮廓因子索引的快速检索</a:t>
            </a:r>
            <a:endParaRPr lang="zh-CN" altLang="en-US" dirty="0"/>
          </a:p>
        </p:txBody>
      </p:sp>
      <p:pic>
        <p:nvPicPr>
          <p:cNvPr id="7170" name="Picture 2"/>
          <p:cNvPicPr>
            <a:picLocks noChangeAspect="1" noChangeArrowheads="1"/>
          </p:cNvPicPr>
          <p:nvPr/>
        </p:nvPicPr>
        <p:blipFill>
          <a:blip r:embed="rId1" cstate="print"/>
          <a:srcRect/>
          <a:stretch>
            <a:fillRect/>
          </a:stretch>
        </p:blipFill>
        <p:spPr bwMode="auto">
          <a:xfrm>
            <a:off x="1187624" y="2348880"/>
            <a:ext cx="6000792" cy="3857652"/>
          </a:xfrm>
          <a:prstGeom prst="rect">
            <a:avLst/>
          </a:prstGeom>
          <a:noFill/>
          <a:ln w="9525">
            <a:noFill/>
            <a:miter lim="800000"/>
            <a:headEnd/>
            <a:tailEnd/>
          </a:ln>
          <a:effectLst/>
        </p:spPr>
      </p:pic>
      <p:sp>
        <p:nvSpPr>
          <p:cNvPr id="6"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哼唱检索</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盛大哼唱检索系统：开源</a:t>
            </a:r>
            <a:endParaRPr lang="zh-CN" altLang="en-US" dirty="0"/>
          </a:p>
        </p:txBody>
      </p:sp>
      <p:pic>
        <p:nvPicPr>
          <p:cNvPr id="7" name="Picture 4"/>
          <p:cNvPicPr>
            <a:picLocks noChangeAspect="1" noChangeArrowheads="1"/>
          </p:cNvPicPr>
          <p:nvPr/>
        </p:nvPicPr>
        <p:blipFill>
          <a:blip r:embed="rId1" cstate="print"/>
          <a:srcRect/>
          <a:stretch>
            <a:fillRect/>
          </a:stretch>
        </p:blipFill>
        <p:spPr bwMode="auto">
          <a:xfrm>
            <a:off x="1331640" y="2420888"/>
            <a:ext cx="5328592" cy="3736935"/>
          </a:xfrm>
          <a:prstGeom prst="rect">
            <a:avLst/>
          </a:prstGeom>
          <a:noFill/>
          <a:ln w="9525">
            <a:noFill/>
            <a:miter lim="800000"/>
            <a:headEnd/>
            <a:tailEnd/>
          </a:ln>
        </p:spPr>
      </p:pic>
      <p:sp>
        <p:nvSpPr>
          <p:cNvPr id="8" name="标题 1"/>
          <p:cNvSpPr>
            <a:spLocks noGrp="1"/>
          </p:cNvSpPr>
          <p:nvPr>
            <p:ph type="title"/>
          </p:nvPr>
        </p:nvSpPr>
        <p:spPr>
          <a:xfrm>
            <a:off x="457200" y="476250"/>
            <a:ext cx="8229600" cy="941388"/>
          </a:xfrm>
        </p:spPr>
        <p:txBody>
          <a:bodyPr/>
          <a:lstStyle/>
          <a:p>
            <a:r>
              <a:rPr lang="zh-CN" altLang="en-US" dirty="0" smtClean="0"/>
              <a:t>音乐检索</a:t>
            </a:r>
            <a:r>
              <a:rPr lang="en-US" altLang="zh-CN" dirty="0" smtClean="0"/>
              <a:t>——</a:t>
            </a:r>
            <a:r>
              <a:rPr lang="zh-CN" altLang="en-US" dirty="0" smtClean="0"/>
              <a:t>哼唱检索</a:t>
            </a:r>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音乐信息检索评测</a:t>
            </a:r>
            <a:endParaRPr lang="zh-CN" altLang="en-US" dirty="0"/>
          </a:p>
        </p:txBody>
      </p:sp>
      <p:sp>
        <p:nvSpPr>
          <p:cNvPr id="56323" name="内容占位符 2"/>
          <p:cNvSpPr>
            <a:spLocks noGrp="1"/>
          </p:cNvSpPr>
          <p:nvPr>
            <p:ph idx="1"/>
          </p:nvPr>
        </p:nvSpPr>
        <p:spPr/>
        <p:txBody>
          <a:bodyPr/>
          <a:lstStyle/>
          <a:p>
            <a:r>
              <a:rPr lang="zh-CN" altLang="en-US" dirty="0" smtClean="0"/>
              <a:t>美国伊利诺斯大学负责主办的国际音乐信息检索评测比赛</a:t>
            </a:r>
            <a:r>
              <a:rPr lang="en-US" altLang="zh-CN" dirty="0" smtClean="0"/>
              <a:t>(</a:t>
            </a:r>
            <a:r>
              <a:rPr lang="zh-CN" altLang="en-US" dirty="0" smtClean="0"/>
              <a:t>ＭＩＲＥＸ</a:t>
            </a:r>
            <a:r>
              <a:rPr lang="en-US" altLang="zh-CN" dirty="0" smtClean="0"/>
              <a:t>)</a:t>
            </a:r>
            <a:endParaRPr lang="en-US" altLang="zh-CN" dirty="0" smtClean="0"/>
          </a:p>
          <a:p>
            <a:pPr>
              <a:buFontTx/>
              <a:buNone/>
            </a:pPr>
            <a:endParaRPr lang="zh-CN" altLang="en-US"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提纲</a:t>
            </a:r>
            <a:endParaRPr lang="zh-CN" altLang="en-US" dirty="0"/>
          </a:p>
        </p:txBody>
      </p:sp>
      <p:sp>
        <p:nvSpPr>
          <p:cNvPr id="57348" name="Arc 6"/>
          <p:cNvSpPr/>
          <p:nvPr/>
        </p:nvSpPr>
        <p:spPr bwMode="auto">
          <a:xfrm>
            <a:off x="1928813" y="1428750"/>
            <a:ext cx="2438400" cy="4430713"/>
          </a:xfrm>
          <a:custGeom>
            <a:avLst/>
            <a:gdLst>
              <a:gd name="T0" fmla="*/ 827363 w 21600"/>
              <a:gd name="T1" fmla="*/ 0 h 41163"/>
              <a:gd name="T2" fmla="*/ 639064 w 21600"/>
              <a:gd name="T3" fmla="*/ 4430713 h 41163"/>
              <a:gd name="T4" fmla="*/ 0 w 21600"/>
              <a:gd name="T5" fmla="*/ 2186994 h 41163"/>
              <a:gd name="T6" fmla="*/ 0 60000 65536"/>
              <a:gd name="T7" fmla="*/ 0 60000 65536"/>
              <a:gd name="T8" fmla="*/ 0 60000 65536"/>
              <a:gd name="T9" fmla="*/ 0 w 21600"/>
              <a:gd name="T10" fmla="*/ 0 h 41163"/>
              <a:gd name="T11" fmla="*/ 21600 w 21600"/>
              <a:gd name="T12" fmla="*/ 41163 h 41163"/>
            </a:gdLst>
            <a:ahLst/>
            <a:cxnLst>
              <a:cxn ang="T6">
                <a:pos x="T0" y="T1"/>
              </a:cxn>
              <a:cxn ang="T7">
                <a:pos x="T2" y="T3"/>
              </a:cxn>
              <a:cxn ang="T8">
                <a:pos x="T4" y="T5"/>
              </a:cxn>
            </a:cxnLst>
            <a:rect l="T9" t="T10" r="T11" b="T12"/>
            <a:pathLst>
              <a:path w="21600" h="41163" fill="none" extrusionOk="0">
                <a:moveTo>
                  <a:pt x="7329" y="-1"/>
                </a:moveTo>
                <a:cubicBezTo>
                  <a:pt x="15892" y="3088"/>
                  <a:pt x="21600" y="11214"/>
                  <a:pt x="21600" y="20318"/>
                </a:cubicBezTo>
                <a:cubicBezTo>
                  <a:pt x="21600" y="30067"/>
                  <a:pt x="15069" y="38607"/>
                  <a:pt x="5660" y="41162"/>
                </a:cubicBezTo>
              </a:path>
              <a:path w="21600" h="41163" stroke="0" extrusionOk="0">
                <a:moveTo>
                  <a:pt x="7329" y="-1"/>
                </a:moveTo>
                <a:cubicBezTo>
                  <a:pt x="15892" y="3088"/>
                  <a:pt x="21600" y="11214"/>
                  <a:pt x="21600" y="20318"/>
                </a:cubicBezTo>
                <a:cubicBezTo>
                  <a:pt x="21600" y="30067"/>
                  <a:pt x="15069" y="38607"/>
                  <a:pt x="5660" y="41162"/>
                </a:cubicBezTo>
                <a:lnTo>
                  <a:pt x="0" y="20318"/>
                </a:lnTo>
                <a:close/>
              </a:path>
            </a:pathLst>
          </a:custGeom>
          <a:noFill/>
          <a:ln w="28575">
            <a:solidFill>
              <a:schemeClr val="hlink"/>
            </a:solidFill>
            <a:prstDash val="sysDot"/>
            <a:round/>
          </a:ln>
        </p:spPr>
        <p:txBody>
          <a:bodyPr wrap="none" anchor="ctr"/>
          <a:lstStyle/>
          <a:p>
            <a:endParaRPr lang="zh-CN" altLang="en-US"/>
          </a:p>
        </p:txBody>
      </p:sp>
      <p:sp>
        <p:nvSpPr>
          <p:cNvPr id="7" name="Oval 7">
            <a:hlinkClick r:id="rId1" action="ppaction://hlinksldjump"/>
          </p:cNvPr>
          <p:cNvSpPr>
            <a:spLocks noChangeAspect="1" noChangeArrowheads="1"/>
          </p:cNvSpPr>
          <p:nvPr/>
        </p:nvSpPr>
        <p:spPr bwMode="auto">
          <a:xfrm>
            <a:off x="3148013" y="1512888"/>
            <a:ext cx="481012"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lumMod val="75000"/>
                  </a:schemeClr>
                </a:solidFill>
                <a:effectLst>
                  <a:outerShdw blurRad="38100" dist="38100" dir="2700000" algn="tl">
                    <a:srgbClr val="000000"/>
                  </a:outerShdw>
                </a:effectLst>
                <a:ea typeface="宋体" charset="-122"/>
              </a:rPr>
              <a:t>1</a:t>
            </a:r>
            <a:endParaRPr lang="en-US" altLang="zh-CN" sz="3200" dirty="0">
              <a:solidFill>
                <a:schemeClr val="bg1">
                  <a:lumMod val="75000"/>
                </a:schemeClr>
              </a:solidFill>
              <a:effectLst>
                <a:outerShdw blurRad="38100" dist="38100" dir="2700000" algn="tl">
                  <a:srgbClr val="000000"/>
                </a:outerShdw>
              </a:effectLst>
              <a:ea typeface="宋体" charset="-122"/>
            </a:endParaRPr>
          </a:p>
        </p:txBody>
      </p:sp>
      <p:sp>
        <p:nvSpPr>
          <p:cNvPr id="8" name="Oval 8">
            <a:hlinkClick r:id="rId1" action="ppaction://hlinksldjump"/>
          </p:cNvPr>
          <p:cNvSpPr>
            <a:spLocks noChangeAspect="1" noChangeArrowheads="1"/>
          </p:cNvSpPr>
          <p:nvPr/>
        </p:nvSpPr>
        <p:spPr bwMode="auto">
          <a:xfrm>
            <a:off x="4083050" y="2928938"/>
            <a:ext cx="482600"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lumMod val="75000"/>
                  </a:schemeClr>
                </a:solidFill>
                <a:effectLst>
                  <a:outerShdw blurRad="38100" dist="38100" dir="2700000" algn="tl">
                    <a:srgbClr val="000000"/>
                  </a:outerShdw>
                </a:effectLst>
                <a:ea typeface="宋体" charset="-122"/>
              </a:rPr>
              <a:t>2</a:t>
            </a:r>
            <a:endParaRPr lang="en-US" altLang="zh-CN" sz="3200" dirty="0">
              <a:solidFill>
                <a:schemeClr val="bg1">
                  <a:lumMod val="75000"/>
                </a:schemeClr>
              </a:solidFill>
              <a:effectLst>
                <a:outerShdw blurRad="38100" dist="38100" dir="2700000" algn="tl">
                  <a:srgbClr val="000000"/>
                </a:outerShdw>
              </a:effectLst>
              <a:ea typeface="宋体" charset="-122"/>
            </a:endParaRPr>
          </a:p>
        </p:txBody>
      </p:sp>
      <p:sp>
        <p:nvSpPr>
          <p:cNvPr id="10" name="Rectangle 11"/>
          <p:cNvSpPr>
            <a:spLocks noChangeArrowheads="1"/>
          </p:cNvSpPr>
          <p:nvPr/>
        </p:nvSpPr>
        <p:spPr bwMode="auto">
          <a:xfrm>
            <a:off x="4514850" y="2928938"/>
            <a:ext cx="4629150" cy="584200"/>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32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rPr>
              <a:t>产业趋势与研究热点</a:t>
            </a:r>
            <a:endParaRPr lang="zh-CN" altLang="en-US" sz="32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1" name="Rectangle 12">
            <a:hlinkClick r:id="rId2" action="ppaction://hlinksldjump"/>
          </p:cNvPr>
          <p:cNvSpPr>
            <a:spLocks noChangeArrowheads="1"/>
          </p:cNvSpPr>
          <p:nvPr/>
        </p:nvSpPr>
        <p:spPr bwMode="auto">
          <a:xfrm>
            <a:off x="3795713" y="1512888"/>
            <a:ext cx="4103687" cy="584200"/>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32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rPr>
              <a:t>课程介绍</a:t>
            </a:r>
            <a:endParaRPr lang="zh-CN" altLang="en-US" sz="3200" b="1" dirty="0">
              <a:solidFill>
                <a:schemeClr val="bg1">
                  <a:lumMod val="75000"/>
                </a:schemeClr>
              </a:solidFill>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3" name="Oval 14">
            <a:hlinkClick r:id="rId1" action="ppaction://hlinksldjump"/>
          </p:cNvPr>
          <p:cNvSpPr>
            <a:spLocks noChangeAspect="1" noChangeArrowheads="1"/>
          </p:cNvSpPr>
          <p:nvPr/>
        </p:nvSpPr>
        <p:spPr bwMode="auto">
          <a:xfrm>
            <a:off x="3929063" y="4357688"/>
            <a:ext cx="482600"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solidFill>
                <a:effectLst>
                  <a:outerShdw blurRad="38100" dist="38100" dir="2700000" algn="tl">
                    <a:srgbClr val="000000"/>
                  </a:outerShdw>
                </a:effectLst>
                <a:ea typeface="宋体" charset="-122"/>
              </a:rPr>
              <a:t>3</a:t>
            </a:r>
            <a:endParaRPr lang="en-US" altLang="zh-CN" sz="3200" dirty="0">
              <a:solidFill>
                <a:schemeClr val="bg1"/>
              </a:solidFill>
              <a:effectLst>
                <a:outerShdw blurRad="38100" dist="38100" dir="2700000" algn="tl">
                  <a:srgbClr val="000000"/>
                </a:outerShdw>
              </a:effectLst>
              <a:ea typeface="宋体" charset="-122"/>
            </a:endParaRPr>
          </a:p>
        </p:txBody>
      </p:sp>
      <p:sp>
        <p:nvSpPr>
          <p:cNvPr id="14" name="Rectangle 19"/>
          <p:cNvSpPr>
            <a:spLocks noChangeArrowheads="1"/>
          </p:cNvSpPr>
          <p:nvPr/>
        </p:nvSpPr>
        <p:spPr bwMode="auto">
          <a:xfrm>
            <a:off x="4433888" y="4357688"/>
            <a:ext cx="3998912" cy="519112"/>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2800" b="1" dirty="0">
                <a:effectLst>
                  <a:outerShdw blurRad="38100" dist="38100" dir="2700000" algn="tl">
                    <a:srgbClr val="000000">
                      <a:alpha val="43137"/>
                    </a:srgbClr>
                  </a:outerShdw>
                </a:effectLst>
                <a:latin typeface="楷体_GB2312" pitchFamily="49" charset="-122"/>
                <a:ea typeface="楷体_GB2312" pitchFamily="49" charset="-122"/>
              </a:rPr>
              <a:t>分组选题</a:t>
            </a:r>
            <a:endParaRPr lang="zh-CN" altLang="en-US" sz="2800" b="1" dirty="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57355" name="图片 24" descr="earth-final.gif"/>
          <p:cNvPicPr>
            <a:picLocks noChangeAspect="1"/>
          </p:cNvPicPr>
          <p:nvPr/>
        </p:nvPicPr>
        <p:blipFill>
          <a:blip r:embed="rId3" cstate="print"/>
          <a:srcRect/>
          <a:stretch>
            <a:fillRect/>
          </a:stretch>
        </p:blipFill>
        <p:spPr bwMode="auto">
          <a:xfrm>
            <a:off x="0" y="1857375"/>
            <a:ext cx="3767138" cy="377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a:defRPr/>
            </a:pPr>
            <a:r>
              <a:rPr lang="zh-CN" altLang="en-US" smtClean="0"/>
              <a:t>分组选题</a:t>
            </a:r>
            <a:endParaRPr lang="zh-CN" altLang="en-US" smtClean="0"/>
          </a:p>
        </p:txBody>
      </p:sp>
      <p:sp>
        <p:nvSpPr>
          <p:cNvPr id="58371" name="内容占位符 2"/>
          <p:cNvSpPr>
            <a:spLocks noGrp="1"/>
          </p:cNvSpPr>
          <p:nvPr>
            <p:ph idx="1"/>
          </p:nvPr>
        </p:nvSpPr>
        <p:spPr/>
        <p:txBody>
          <a:bodyPr/>
          <a:lstStyle/>
          <a:p>
            <a:r>
              <a:rPr lang="zh-CN" altLang="en-US" dirty="0" smtClean="0"/>
              <a:t>共分成</a:t>
            </a:r>
            <a:r>
              <a:rPr lang="en-US" altLang="zh-CN" dirty="0" smtClean="0"/>
              <a:t>12</a:t>
            </a:r>
            <a:r>
              <a:rPr lang="zh-CN" altLang="en-US" dirty="0" smtClean="0"/>
              <a:t>组，每个题目限选</a:t>
            </a:r>
            <a:r>
              <a:rPr lang="en-US" altLang="zh-CN" dirty="0" smtClean="0"/>
              <a:t>2</a:t>
            </a:r>
            <a:r>
              <a:rPr lang="zh-CN" altLang="en-US" dirty="0" smtClean="0"/>
              <a:t>组</a:t>
            </a:r>
            <a:endParaRPr lang="en-US" altLang="zh-CN" dirty="0" smtClean="0"/>
          </a:p>
          <a:p>
            <a:r>
              <a:rPr lang="zh-CN" altLang="en-US" dirty="0" smtClean="0"/>
              <a:t>每组选出一位组长，作为</a:t>
            </a:r>
            <a:r>
              <a:rPr lang="en-US" altLang="zh-CN" dirty="0" smtClean="0"/>
              <a:t>Project</a:t>
            </a:r>
            <a:r>
              <a:rPr lang="zh-CN" altLang="en-US" dirty="0" smtClean="0"/>
              <a:t> </a:t>
            </a:r>
            <a:r>
              <a:rPr lang="en-US" altLang="zh-CN" dirty="0" smtClean="0"/>
              <a:t>Manager</a:t>
            </a:r>
            <a:endParaRPr lang="en-US" altLang="zh-CN" dirty="0" smtClean="0"/>
          </a:p>
          <a:p>
            <a:r>
              <a:rPr lang="zh-CN" altLang="en-US" dirty="0" smtClean="0"/>
              <a:t>每组商讨选择一个研究课题，如扎堆太多，优先报道者具有优先选择权。</a:t>
            </a:r>
            <a:endParaRPr lang="en-US" altLang="zh-CN" dirty="0" smtClean="0"/>
          </a:p>
          <a:p>
            <a:endParaRPr lang="en-US" altLang="zh-CN" dirty="0" smtClean="0"/>
          </a:p>
        </p:txBody>
      </p:sp>
      <p:sp>
        <p:nvSpPr>
          <p:cNvPr id="58372" name="页脚占位符 3"/>
          <p:cNvSpPr>
            <a:spLocks noGrp="1"/>
          </p:cNvSpPr>
          <p:nvPr>
            <p:ph type="ftr" sz="quarter" idx="4294967295"/>
          </p:nvPr>
        </p:nvSpPr>
        <p:spPr>
          <a:xfrm>
            <a:off x="73025" y="6245225"/>
            <a:ext cx="8820150" cy="476250"/>
          </a:xfrm>
          <a:prstGeom prst="rect">
            <a:avLst/>
          </a:prstGeom>
          <a:noFill/>
        </p:spPr>
        <p:txBody>
          <a:bodyPr/>
          <a:lstStyle/>
          <a:p>
            <a:endParaRPr lang="en-US" altLang="zh-CN" smtClean="0">
              <a:ea typeface="宋体" charset="-122"/>
            </a:endParaRPr>
          </a:p>
        </p:txBody>
      </p:sp>
    </p:spTree>
  </p:cSld>
  <p:clrMapOvr>
    <a:masterClrMapping/>
  </p:clrMapOvr>
  <p:transition advTm="2094"/>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课题</a:t>
            </a:r>
            <a:r>
              <a:rPr lang="en-US" altLang="zh-CN" dirty="0" smtClean="0"/>
              <a:t>1--</a:t>
            </a:r>
            <a:r>
              <a:rPr lang="zh-CN" altLang="en-US" dirty="0" smtClean="0"/>
              <a:t>音乐制作</a:t>
            </a:r>
            <a:r>
              <a:rPr lang="en-US" altLang="zh-CN" dirty="0" smtClean="0"/>
              <a:t>DIY</a:t>
            </a:r>
            <a:endParaRPr lang="zh-CN" altLang="en-US" dirty="0"/>
          </a:p>
        </p:txBody>
      </p:sp>
      <p:sp>
        <p:nvSpPr>
          <p:cNvPr id="59395" name="内容占位符 2"/>
          <p:cNvSpPr>
            <a:spLocks noGrp="1"/>
          </p:cNvSpPr>
          <p:nvPr>
            <p:ph idx="1"/>
          </p:nvPr>
        </p:nvSpPr>
        <p:spPr/>
        <p:txBody>
          <a:bodyPr/>
          <a:lstStyle/>
          <a:p>
            <a:r>
              <a:rPr lang="zh-CN" altLang="en-US" dirty="0" smtClean="0"/>
              <a:t>任务：</a:t>
            </a:r>
            <a:endParaRPr lang="en-US" altLang="zh-CN" dirty="0" smtClean="0"/>
          </a:p>
          <a:p>
            <a:pPr lvl="1"/>
            <a:r>
              <a:rPr lang="zh-CN" altLang="en-US" sz="2400" dirty="0" smtClean="0"/>
              <a:t>深入研究数字音乐制作的流程</a:t>
            </a:r>
            <a:endParaRPr lang="en-US" altLang="zh-CN" sz="2400" dirty="0" smtClean="0"/>
          </a:p>
          <a:p>
            <a:pPr lvl="1"/>
            <a:r>
              <a:rPr lang="zh-CN" altLang="en-US" sz="2400" dirty="0" smtClean="0"/>
              <a:t>组建团队自制音乐</a:t>
            </a:r>
            <a:endParaRPr lang="en-US" altLang="zh-CN" sz="2400" dirty="0" smtClean="0"/>
          </a:p>
          <a:p>
            <a:pPr lvl="1"/>
            <a:r>
              <a:rPr lang="zh-CN" altLang="en-US" sz="2400" dirty="0" smtClean="0"/>
              <a:t>成果展示</a:t>
            </a:r>
            <a:endParaRPr lang="en-US" altLang="zh-CN" sz="2400" dirty="0" smtClean="0"/>
          </a:p>
          <a:p>
            <a:r>
              <a:rPr lang="zh-CN" altLang="en-US" dirty="0" smtClean="0"/>
              <a:t>关键技术：</a:t>
            </a:r>
            <a:endParaRPr lang="en-US" altLang="zh-CN" dirty="0" smtClean="0"/>
          </a:p>
          <a:p>
            <a:pPr lvl="1"/>
            <a:r>
              <a:rPr lang="zh-CN" altLang="en-US" sz="2400" dirty="0" smtClean="0"/>
              <a:t>音乐制作软件的使用</a:t>
            </a:r>
            <a:endParaRPr lang="en-US" altLang="zh-CN" sz="2400" dirty="0" smtClean="0"/>
          </a:p>
          <a:p>
            <a:pPr lvl="1"/>
            <a:r>
              <a:rPr lang="zh-CN" altLang="en-US" sz="2400" dirty="0" smtClean="0"/>
              <a:t>基于</a:t>
            </a:r>
            <a:r>
              <a:rPr lang="en-US" altLang="zh-CN" sz="2400" dirty="0" err="1" smtClean="0"/>
              <a:t>Nyquist</a:t>
            </a:r>
            <a:r>
              <a:rPr lang="zh-CN" altLang="en-US" sz="2400" dirty="0" smtClean="0"/>
              <a:t>的音乐合成</a:t>
            </a:r>
            <a:endParaRPr lang="en-US" altLang="zh-CN" sz="2400" dirty="0" smtClean="0"/>
          </a:p>
          <a:p>
            <a:pPr lvl="1"/>
            <a:r>
              <a:rPr lang="zh-CN" altLang="en-US" sz="2400" dirty="0" smtClean="0"/>
              <a:t>基于</a:t>
            </a:r>
            <a:r>
              <a:rPr lang="en-US" altLang="zh-CN" sz="2400" dirty="0" err="1" smtClean="0"/>
              <a:t>OpenAL</a:t>
            </a:r>
            <a:r>
              <a:rPr lang="zh-CN" altLang="en-US" sz="2400" dirty="0" smtClean="0"/>
              <a:t>的音效处理</a:t>
            </a:r>
            <a:endParaRPr lang="en-US" altLang="zh-CN" sz="2400" dirty="0" smtClean="0"/>
          </a:p>
          <a:p>
            <a:endParaRPr lang="zh-CN" altLang="en-US"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课题</a:t>
            </a:r>
            <a:r>
              <a:rPr lang="en-US" altLang="zh-CN" dirty="0" smtClean="0"/>
              <a:t>2</a:t>
            </a:r>
            <a:r>
              <a:rPr lang="zh-CN" altLang="en-US" dirty="0" smtClean="0"/>
              <a:t>：音乐分析</a:t>
            </a:r>
            <a:r>
              <a:rPr lang="en-US" altLang="zh-CN" dirty="0" smtClean="0"/>
              <a:t>——</a:t>
            </a:r>
            <a:r>
              <a:rPr lang="zh-CN" altLang="en-US" dirty="0" smtClean="0"/>
              <a:t>基于节奏的交互可视化</a:t>
            </a:r>
            <a:endParaRPr lang="zh-CN" altLang="en-US" dirty="0"/>
          </a:p>
        </p:txBody>
      </p:sp>
      <p:sp>
        <p:nvSpPr>
          <p:cNvPr id="60419" name="内容占位符 2"/>
          <p:cNvSpPr>
            <a:spLocks noGrp="1"/>
          </p:cNvSpPr>
          <p:nvPr>
            <p:ph idx="1"/>
          </p:nvPr>
        </p:nvSpPr>
        <p:spPr/>
        <p:txBody>
          <a:bodyPr/>
          <a:lstStyle/>
          <a:p>
            <a:r>
              <a:rPr lang="zh-CN" altLang="en-US" dirty="0" smtClean="0"/>
              <a:t>课题任务</a:t>
            </a:r>
            <a:endParaRPr lang="en-US" altLang="zh-CN" dirty="0" smtClean="0"/>
          </a:p>
          <a:p>
            <a:pPr lvl="1"/>
            <a:r>
              <a:rPr lang="zh-CN" altLang="en-US" sz="2400" dirty="0" smtClean="0"/>
              <a:t>给定一首音乐，能够自动提取节奏，并根据节奏控制进行交互控制与可视化。</a:t>
            </a:r>
            <a:endParaRPr lang="en-US" altLang="zh-CN" sz="2400" dirty="0" smtClean="0"/>
          </a:p>
          <a:p>
            <a:r>
              <a:rPr lang="zh-CN" altLang="en-US" dirty="0" smtClean="0"/>
              <a:t>关键技术</a:t>
            </a:r>
            <a:endParaRPr lang="en-US" altLang="zh-CN" dirty="0" smtClean="0"/>
          </a:p>
          <a:p>
            <a:pPr lvl="1"/>
            <a:r>
              <a:rPr lang="zh-CN" altLang="en-US" sz="2400" dirty="0" smtClean="0"/>
              <a:t>基于</a:t>
            </a:r>
            <a:r>
              <a:rPr lang="en-US" altLang="zh-CN" sz="2400" dirty="0" smtClean="0"/>
              <a:t>MIDI</a:t>
            </a:r>
            <a:r>
              <a:rPr lang="zh-CN" altLang="en-US" sz="2400" dirty="0" smtClean="0"/>
              <a:t>的节奏识别</a:t>
            </a:r>
            <a:endParaRPr lang="en-US" altLang="zh-CN" sz="2400" dirty="0" smtClean="0"/>
          </a:p>
          <a:p>
            <a:pPr lvl="1"/>
            <a:r>
              <a:rPr lang="zh-CN" altLang="en-US" sz="2400" dirty="0" smtClean="0"/>
              <a:t>基于音频文件的节奏识别</a:t>
            </a:r>
            <a:endParaRPr lang="en-US" altLang="zh-CN" sz="2400" dirty="0" smtClean="0"/>
          </a:p>
          <a:p>
            <a:pPr lvl="1"/>
            <a:r>
              <a:rPr lang="zh-CN" altLang="en-US" sz="2400" dirty="0" smtClean="0"/>
              <a:t>节奏识别与交互控制的集成</a:t>
            </a:r>
            <a:endParaRPr lang="en-US" altLang="zh-CN" sz="2400" dirty="0" smtClean="0"/>
          </a:p>
          <a:p>
            <a:pPr lvl="1"/>
            <a:r>
              <a:rPr lang="zh-CN" altLang="en-US" sz="2400" dirty="0" smtClean="0"/>
              <a:t>节奏识别与可视化集成</a:t>
            </a:r>
            <a:endParaRPr lang="en-US" altLang="zh-CN" sz="2400" dirty="0" smtClean="0"/>
          </a:p>
          <a:p>
            <a:pPr lvl="1"/>
            <a:endParaRPr lang="en-US" altLang="zh-CN" dirty="0" smtClean="0"/>
          </a:p>
          <a:p>
            <a:pPr lvl="1"/>
            <a:endParaRPr lang="zh-CN"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提纲</a:t>
            </a:r>
            <a:endParaRPr lang="zh-CN" altLang="en-US" dirty="0"/>
          </a:p>
        </p:txBody>
      </p:sp>
      <p:sp>
        <p:nvSpPr>
          <p:cNvPr id="5124" name="Arc 6"/>
          <p:cNvSpPr/>
          <p:nvPr/>
        </p:nvSpPr>
        <p:spPr bwMode="auto">
          <a:xfrm>
            <a:off x="1928813" y="1428750"/>
            <a:ext cx="2438400" cy="4430713"/>
          </a:xfrm>
          <a:custGeom>
            <a:avLst/>
            <a:gdLst>
              <a:gd name="T0" fmla="*/ 827363 w 21600"/>
              <a:gd name="T1" fmla="*/ 0 h 41163"/>
              <a:gd name="T2" fmla="*/ 639064 w 21600"/>
              <a:gd name="T3" fmla="*/ 4430713 h 41163"/>
              <a:gd name="T4" fmla="*/ 0 w 21600"/>
              <a:gd name="T5" fmla="*/ 2186994 h 41163"/>
              <a:gd name="T6" fmla="*/ 0 60000 65536"/>
              <a:gd name="T7" fmla="*/ 0 60000 65536"/>
              <a:gd name="T8" fmla="*/ 0 60000 65536"/>
              <a:gd name="T9" fmla="*/ 0 w 21600"/>
              <a:gd name="T10" fmla="*/ 0 h 41163"/>
              <a:gd name="T11" fmla="*/ 21600 w 21600"/>
              <a:gd name="T12" fmla="*/ 41163 h 41163"/>
            </a:gdLst>
            <a:ahLst/>
            <a:cxnLst>
              <a:cxn ang="T6">
                <a:pos x="T0" y="T1"/>
              </a:cxn>
              <a:cxn ang="T7">
                <a:pos x="T2" y="T3"/>
              </a:cxn>
              <a:cxn ang="T8">
                <a:pos x="T4" y="T5"/>
              </a:cxn>
            </a:cxnLst>
            <a:rect l="T9" t="T10" r="T11" b="T12"/>
            <a:pathLst>
              <a:path w="21600" h="41163" fill="none" extrusionOk="0">
                <a:moveTo>
                  <a:pt x="7329" y="-1"/>
                </a:moveTo>
                <a:cubicBezTo>
                  <a:pt x="15892" y="3088"/>
                  <a:pt x="21600" y="11214"/>
                  <a:pt x="21600" y="20318"/>
                </a:cubicBezTo>
                <a:cubicBezTo>
                  <a:pt x="21600" y="30067"/>
                  <a:pt x="15069" y="38607"/>
                  <a:pt x="5660" y="41162"/>
                </a:cubicBezTo>
              </a:path>
              <a:path w="21600" h="41163" stroke="0" extrusionOk="0">
                <a:moveTo>
                  <a:pt x="7329" y="-1"/>
                </a:moveTo>
                <a:cubicBezTo>
                  <a:pt x="15892" y="3088"/>
                  <a:pt x="21600" y="11214"/>
                  <a:pt x="21600" y="20318"/>
                </a:cubicBezTo>
                <a:cubicBezTo>
                  <a:pt x="21600" y="30067"/>
                  <a:pt x="15069" y="38607"/>
                  <a:pt x="5660" y="41162"/>
                </a:cubicBezTo>
                <a:lnTo>
                  <a:pt x="0" y="20318"/>
                </a:lnTo>
                <a:close/>
              </a:path>
            </a:pathLst>
          </a:custGeom>
          <a:noFill/>
          <a:ln w="28575">
            <a:solidFill>
              <a:schemeClr val="hlink"/>
            </a:solidFill>
            <a:prstDash val="sysDot"/>
            <a:round/>
          </a:ln>
        </p:spPr>
        <p:txBody>
          <a:bodyPr wrap="none" anchor="ctr"/>
          <a:lstStyle/>
          <a:p>
            <a:endParaRPr lang="zh-CN" altLang="en-US"/>
          </a:p>
        </p:txBody>
      </p:sp>
      <p:sp>
        <p:nvSpPr>
          <p:cNvPr id="7" name="Oval 7">
            <a:hlinkClick r:id="rId1" action="ppaction://hlinksldjump"/>
          </p:cNvPr>
          <p:cNvSpPr>
            <a:spLocks noChangeAspect="1" noChangeArrowheads="1"/>
          </p:cNvSpPr>
          <p:nvPr/>
        </p:nvSpPr>
        <p:spPr bwMode="auto">
          <a:xfrm>
            <a:off x="3148013" y="1512888"/>
            <a:ext cx="481012"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solidFill>
                <a:effectLst>
                  <a:outerShdw blurRad="38100" dist="38100" dir="2700000" algn="tl">
                    <a:srgbClr val="000000"/>
                  </a:outerShdw>
                </a:effectLst>
                <a:ea typeface="宋体" charset="-122"/>
              </a:rPr>
              <a:t>1</a:t>
            </a:r>
            <a:endParaRPr lang="en-US" altLang="zh-CN" sz="3200" dirty="0">
              <a:solidFill>
                <a:schemeClr val="bg1"/>
              </a:solidFill>
              <a:effectLst>
                <a:outerShdw blurRad="38100" dist="38100" dir="2700000" algn="tl">
                  <a:srgbClr val="000000"/>
                </a:outerShdw>
              </a:effectLst>
              <a:ea typeface="宋体" charset="-122"/>
            </a:endParaRPr>
          </a:p>
        </p:txBody>
      </p:sp>
      <p:sp>
        <p:nvSpPr>
          <p:cNvPr id="8" name="Oval 8">
            <a:hlinkClick r:id="rId1" action="ppaction://hlinksldjump"/>
          </p:cNvPr>
          <p:cNvSpPr>
            <a:spLocks noChangeAspect="1" noChangeArrowheads="1"/>
          </p:cNvSpPr>
          <p:nvPr/>
        </p:nvSpPr>
        <p:spPr bwMode="auto">
          <a:xfrm>
            <a:off x="4083050" y="2928938"/>
            <a:ext cx="482600"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solidFill>
                <a:effectLst>
                  <a:outerShdw blurRad="38100" dist="38100" dir="2700000" algn="tl">
                    <a:srgbClr val="000000"/>
                  </a:outerShdw>
                </a:effectLst>
                <a:ea typeface="宋体" charset="-122"/>
              </a:rPr>
              <a:t>2</a:t>
            </a:r>
            <a:endParaRPr lang="en-US" altLang="zh-CN" sz="3200" dirty="0">
              <a:solidFill>
                <a:schemeClr val="bg1"/>
              </a:solidFill>
              <a:effectLst>
                <a:outerShdw blurRad="38100" dist="38100" dir="2700000" algn="tl">
                  <a:srgbClr val="000000"/>
                </a:outerShdw>
              </a:effectLst>
              <a:ea typeface="宋体" charset="-122"/>
            </a:endParaRPr>
          </a:p>
        </p:txBody>
      </p:sp>
      <p:sp>
        <p:nvSpPr>
          <p:cNvPr id="10" name="Rectangle 11"/>
          <p:cNvSpPr>
            <a:spLocks noChangeArrowheads="1"/>
          </p:cNvSpPr>
          <p:nvPr/>
        </p:nvSpPr>
        <p:spPr bwMode="auto">
          <a:xfrm>
            <a:off x="4514850" y="2928938"/>
            <a:ext cx="4629150" cy="584200"/>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3200" b="1" dirty="0">
                <a:effectLst>
                  <a:outerShdw blurRad="38100" dist="38100" dir="2700000" algn="tl">
                    <a:srgbClr val="000000">
                      <a:alpha val="43137"/>
                    </a:srgbClr>
                  </a:outerShdw>
                </a:effectLst>
                <a:latin typeface="楷体_GB2312" pitchFamily="49" charset="-122"/>
                <a:ea typeface="楷体_GB2312" pitchFamily="49" charset="-122"/>
              </a:rPr>
              <a:t>产业趋势与研究热点</a:t>
            </a:r>
            <a:endParaRPr lang="zh-CN" altLang="en-US" sz="3200" b="1" dirty="0">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1" name="Rectangle 12">
            <a:hlinkClick r:id="rId2" action="ppaction://hlinksldjump"/>
          </p:cNvPr>
          <p:cNvSpPr>
            <a:spLocks noChangeArrowheads="1"/>
          </p:cNvSpPr>
          <p:nvPr/>
        </p:nvSpPr>
        <p:spPr bwMode="auto">
          <a:xfrm>
            <a:off x="3795713" y="1512888"/>
            <a:ext cx="4103687" cy="584200"/>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3200" b="1" dirty="0">
                <a:effectLst>
                  <a:outerShdw blurRad="38100" dist="38100" dir="2700000" algn="tl">
                    <a:srgbClr val="000000">
                      <a:alpha val="43137"/>
                    </a:srgbClr>
                  </a:outerShdw>
                </a:effectLst>
                <a:latin typeface="楷体_GB2312" pitchFamily="49" charset="-122"/>
                <a:ea typeface="楷体_GB2312" pitchFamily="49" charset="-122"/>
              </a:rPr>
              <a:t>课程介绍</a:t>
            </a:r>
            <a:endParaRPr lang="zh-CN" altLang="en-US" sz="3200" b="1" dirty="0">
              <a:effectLst>
                <a:outerShdw blurRad="38100" dist="38100" dir="2700000" algn="tl">
                  <a:srgbClr val="000000">
                    <a:alpha val="43137"/>
                  </a:srgbClr>
                </a:outerShdw>
              </a:effectLst>
              <a:latin typeface="楷体_GB2312" pitchFamily="49" charset="-122"/>
              <a:ea typeface="楷体_GB2312" pitchFamily="49" charset="-122"/>
            </a:endParaRPr>
          </a:p>
        </p:txBody>
      </p:sp>
      <p:sp>
        <p:nvSpPr>
          <p:cNvPr id="13" name="Oval 14">
            <a:hlinkClick r:id="rId1" action="ppaction://hlinksldjump"/>
          </p:cNvPr>
          <p:cNvSpPr>
            <a:spLocks noChangeAspect="1" noChangeArrowheads="1"/>
          </p:cNvSpPr>
          <p:nvPr/>
        </p:nvSpPr>
        <p:spPr bwMode="auto">
          <a:xfrm>
            <a:off x="3929063" y="4357688"/>
            <a:ext cx="482600" cy="444500"/>
          </a:xfrm>
          <a:prstGeom prst="ellipse">
            <a:avLst/>
          </a:prstGeom>
          <a:gradFill rotWithShape="0">
            <a:gsLst>
              <a:gs pos="0">
                <a:srgbClr val="6666FF"/>
              </a:gs>
              <a:gs pos="100000">
                <a:srgbClr val="6666FF">
                  <a:gamma/>
                  <a:shade val="46275"/>
                  <a:invGamma/>
                </a:srgbClr>
              </a:gs>
            </a:gsLst>
            <a:path path="shape">
              <a:fillToRect l="50000" t="50000" r="50000" b="50000"/>
            </a:path>
          </a:gradFill>
          <a:ln w="12700">
            <a:solidFill>
              <a:srgbClr val="002D86"/>
            </a:solidFill>
            <a:round/>
          </a:ln>
          <a:effectLst>
            <a:outerShdw dist="35921" dir="2700000" algn="ctr" rotWithShape="0">
              <a:schemeClr val="tx2"/>
            </a:outerShdw>
          </a:effectLst>
        </p:spPr>
        <p:txBody>
          <a:bodyPr wrap="none" lIns="0" tIns="0" rIns="0" bIns="0" anchor="ctr"/>
          <a:lstStyle/>
          <a:p>
            <a:pPr eaLnBrk="0" hangingPunct="0">
              <a:defRPr/>
            </a:pPr>
            <a:r>
              <a:rPr lang="en-US" altLang="zh-CN" sz="3200" dirty="0">
                <a:solidFill>
                  <a:schemeClr val="bg1"/>
                </a:solidFill>
                <a:effectLst>
                  <a:outerShdw blurRad="38100" dist="38100" dir="2700000" algn="tl">
                    <a:srgbClr val="000000"/>
                  </a:outerShdw>
                </a:effectLst>
                <a:ea typeface="宋体" charset="-122"/>
              </a:rPr>
              <a:t>3</a:t>
            </a:r>
            <a:endParaRPr lang="en-US" altLang="zh-CN" sz="3200" dirty="0">
              <a:solidFill>
                <a:schemeClr val="bg1"/>
              </a:solidFill>
              <a:effectLst>
                <a:outerShdw blurRad="38100" dist="38100" dir="2700000" algn="tl">
                  <a:srgbClr val="000000"/>
                </a:outerShdw>
              </a:effectLst>
              <a:ea typeface="宋体" charset="-122"/>
            </a:endParaRPr>
          </a:p>
        </p:txBody>
      </p:sp>
      <p:sp>
        <p:nvSpPr>
          <p:cNvPr id="14" name="Rectangle 19"/>
          <p:cNvSpPr>
            <a:spLocks noChangeArrowheads="1"/>
          </p:cNvSpPr>
          <p:nvPr/>
        </p:nvSpPr>
        <p:spPr bwMode="auto">
          <a:xfrm>
            <a:off x="4433888" y="4357688"/>
            <a:ext cx="3998912" cy="519112"/>
          </a:xfrm>
          <a:prstGeom prst="rect">
            <a:avLst/>
          </a:prstGeom>
          <a:noFill/>
          <a:ln w="12700">
            <a:noFill/>
            <a:miter lim="800000"/>
            <a:headEnd type="none" w="sm" len="sm"/>
            <a:tailEnd type="none" w="sm" len="sm"/>
          </a:ln>
          <a:effectLst/>
        </p:spPr>
        <p:txBody>
          <a:bodyPr>
            <a:spAutoFit/>
          </a:bodyPr>
          <a:lstStyle/>
          <a:p>
            <a:pPr eaLnBrk="0" hangingPunct="0">
              <a:defRPr/>
            </a:pPr>
            <a:r>
              <a:rPr lang="zh-CN" altLang="en-US" sz="2800" b="1" dirty="0">
                <a:effectLst>
                  <a:outerShdw blurRad="38100" dist="38100" dir="2700000" algn="tl">
                    <a:srgbClr val="000000">
                      <a:alpha val="43137"/>
                    </a:srgbClr>
                  </a:outerShdw>
                </a:effectLst>
                <a:latin typeface="楷体_GB2312" pitchFamily="49" charset="-122"/>
                <a:ea typeface="楷体_GB2312" pitchFamily="49" charset="-122"/>
              </a:rPr>
              <a:t>分组选题</a:t>
            </a:r>
            <a:endParaRPr lang="zh-CN" altLang="en-US" sz="2800" b="1" dirty="0">
              <a:effectLst>
                <a:outerShdw blurRad="38100" dist="38100" dir="2700000" algn="tl">
                  <a:srgbClr val="000000">
                    <a:alpha val="43137"/>
                  </a:srgbClr>
                </a:outerShdw>
              </a:effectLst>
              <a:latin typeface="楷体_GB2312" pitchFamily="49" charset="-122"/>
              <a:ea typeface="楷体_GB2312" pitchFamily="49" charset="-122"/>
            </a:endParaRPr>
          </a:p>
        </p:txBody>
      </p:sp>
      <p:pic>
        <p:nvPicPr>
          <p:cNvPr id="5131" name="图片 24" descr="earth-final.gif"/>
          <p:cNvPicPr>
            <a:picLocks noChangeAspect="1"/>
          </p:cNvPicPr>
          <p:nvPr/>
        </p:nvPicPr>
        <p:blipFill>
          <a:blip r:embed="rId3" cstate="print"/>
          <a:srcRect/>
          <a:stretch>
            <a:fillRect/>
          </a:stretch>
        </p:blipFill>
        <p:spPr bwMode="auto">
          <a:xfrm>
            <a:off x="0" y="1857375"/>
            <a:ext cx="3767138" cy="377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课题</a:t>
            </a:r>
            <a:r>
              <a:rPr lang="en-US" altLang="zh-CN" dirty="0" smtClean="0"/>
              <a:t>3:</a:t>
            </a:r>
            <a:r>
              <a:rPr lang="zh-CN" altLang="en-US" dirty="0" smtClean="0"/>
              <a:t>音乐分析</a:t>
            </a:r>
            <a:r>
              <a:rPr lang="en-US" altLang="zh-CN" dirty="0" smtClean="0"/>
              <a:t>——</a:t>
            </a:r>
            <a:r>
              <a:rPr lang="zh-CN" altLang="en-US" dirty="0" smtClean="0"/>
              <a:t>音准评分</a:t>
            </a:r>
            <a:endParaRPr lang="zh-CN" altLang="en-US" dirty="0"/>
          </a:p>
        </p:txBody>
      </p:sp>
      <p:sp>
        <p:nvSpPr>
          <p:cNvPr id="62467" name="内容占位符 2"/>
          <p:cNvSpPr>
            <a:spLocks noGrp="1"/>
          </p:cNvSpPr>
          <p:nvPr>
            <p:ph idx="1"/>
          </p:nvPr>
        </p:nvSpPr>
        <p:spPr/>
        <p:txBody>
          <a:bodyPr/>
          <a:lstStyle/>
          <a:p>
            <a:r>
              <a:rPr lang="zh-CN" altLang="en-US" dirty="0" smtClean="0"/>
              <a:t>课题任务</a:t>
            </a:r>
            <a:endParaRPr lang="en-US" altLang="zh-CN" dirty="0" smtClean="0"/>
          </a:p>
          <a:p>
            <a:pPr lvl="1"/>
            <a:r>
              <a:rPr lang="zh-CN" altLang="zh-CN" sz="2400" dirty="0" smtClean="0"/>
              <a:t>通过话筒实时采集</a:t>
            </a:r>
            <a:r>
              <a:rPr lang="zh-CN" altLang="en-US" sz="2400" dirty="0" smtClean="0"/>
              <a:t>演唱者</a:t>
            </a:r>
            <a:r>
              <a:rPr lang="zh-CN" altLang="zh-CN" sz="2400" dirty="0" smtClean="0"/>
              <a:t>声音数据，将声音数据送到音准评分模块进行</a:t>
            </a:r>
            <a:r>
              <a:rPr lang="zh-CN" altLang="en-US" sz="2400" dirty="0" smtClean="0"/>
              <a:t>评分：</a:t>
            </a:r>
            <a:r>
              <a:rPr lang="zh-CN" altLang="zh-CN" sz="2400" dirty="0" smtClean="0"/>
              <a:t>分析</a:t>
            </a:r>
            <a:r>
              <a:rPr lang="zh-CN" altLang="en-US" sz="2400" dirty="0" smtClean="0"/>
              <a:t>演唱者的演唱旋律与歌曲的原旋律，综合考虑旋律、节奏、情绪等因素进行评分。</a:t>
            </a:r>
            <a:endParaRPr lang="en-US" altLang="zh-CN" sz="2400" dirty="0" smtClean="0"/>
          </a:p>
          <a:p>
            <a:r>
              <a:rPr lang="zh-CN" altLang="en-US" dirty="0" smtClean="0"/>
              <a:t>关键技术</a:t>
            </a:r>
            <a:endParaRPr lang="en-US" altLang="zh-CN" dirty="0" smtClean="0"/>
          </a:p>
          <a:p>
            <a:pPr lvl="1"/>
            <a:r>
              <a:rPr lang="zh-CN" altLang="en-US" sz="2400" dirty="0" smtClean="0"/>
              <a:t>演唱旋律匹配评分</a:t>
            </a:r>
            <a:endParaRPr lang="en-US" altLang="zh-CN" sz="2400" dirty="0" smtClean="0"/>
          </a:p>
          <a:p>
            <a:pPr lvl="1"/>
            <a:r>
              <a:rPr lang="zh-CN" altLang="en-US" sz="2400" dirty="0" smtClean="0"/>
              <a:t>抢拍与慢拍分析</a:t>
            </a:r>
            <a:endParaRPr lang="en-US" altLang="zh-CN" sz="2400" dirty="0" smtClean="0"/>
          </a:p>
          <a:p>
            <a:pPr lvl="1"/>
            <a:r>
              <a:rPr lang="zh-CN" altLang="en-US" sz="2400" dirty="0" smtClean="0"/>
              <a:t>演唱情绪匹配分析</a:t>
            </a:r>
            <a:endParaRPr lang="en-US" altLang="zh-CN" sz="2400" dirty="0" smtClean="0"/>
          </a:p>
          <a:p>
            <a:pPr lvl="1"/>
            <a:endParaRPr lang="zh-CN" altLang="en-US" dirty="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课题</a:t>
            </a:r>
            <a:r>
              <a:rPr lang="en-US" altLang="zh-CN" dirty="0" smtClean="0"/>
              <a:t>4</a:t>
            </a:r>
            <a:r>
              <a:rPr lang="zh-CN" altLang="en-US" dirty="0" smtClean="0"/>
              <a:t>：音乐检索</a:t>
            </a:r>
            <a:r>
              <a:rPr lang="en-US" altLang="zh-CN" dirty="0" smtClean="0"/>
              <a:t>——</a:t>
            </a:r>
            <a:r>
              <a:rPr lang="zh-CN" altLang="en-US" dirty="0" smtClean="0"/>
              <a:t>乐纹样例检索</a:t>
            </a:r>
            <a:endParaRPr lang="zh-CN" altLang="en-US" dirty="0"/>
          </a:p>
        </p:txBody>
      </p:sp>
      <p:sp>
        <p:nvSpPr>
          <p:cNvPr id="61443" name="内容占位符 2"/>
          <p:cNvSpPr>
            <a:spLocks noGrp="1"/>
          </p:cNvSpPr>
          <p:nvPr>
            <p:ph idx="1"/>
          </p:nvPr>
        </p:nvSpPr>
        <p:spPr/>
        <p:txBody>
          <a:bodyPr/>
          <a:lstStyle/>
          <a:p>
            <a:r>
              <a:rPr lang="zh-CN" altLang="en-US" dirty="0" smtClean="0"/>
              <a:t>课题任务</a:t>
            </a:r>
            <a:endParaRPr lang="en-US" altLang="zh-CN" dirty="0" smtClean="0"/>
          </a:p>
          <a:p>
            <a:pPr lvl="1"/>
            <a:r>
              <a:rPr lang="zh-CN" altLang="en-US" sz="2400" dirty="0" smtClean="0"/>
              <a:t>给定一个</a:t>
            </a:r>
            <a:r>
              <a:rPr lang="en-US" altLang="zh-CN" sz="2400" dirty="0" smtClean="0"/>
              <a:t>MP3</a:t>
            </a:r>
            <a:r>
              <a:rPr lang="zh-CN" altLang="en-US" sz="2400" dirty="0" smtClean="0"/>
              <a:t>音乐数据库，先提取乐纹建立索引；当输入一个未知音乐片段，通过提取乐纹匹配快速返回音乐名称</a:t>
            </a:r>
            <a:endParaRPr lang="en-US" altLang="zh-CN" sz="2400" dirty="0" smtClean="0"/>
          </a:p>
          <a:p>
            <a:r>
              <a:rPr lang="zh-CN" altLang="en-US" dirty="0" smtClean="0"/>
              <a:t>关键技术</a:t>
            </a:r>
            <a:endParaRPr lang="en-US" altLang="zh-CN" dirty="0" smtClean="0"/>
          </a:p>
          <a:p>
            <a:pPr lvl="1"/>
            <a:r>
              <a:rPr lang="zh-CN" altLang="en-US" sz="2400" dirty="0" smtClean="0"/>
              <a:t>乐纹特征提取</a:t>
            </a:r>
            <a:endParaRPr lang="en-US" altLang="zh-CN" sz="2400" dirty="0" smtClean="0"/>
          </a:p>
          <a:p>
            <a:pPr lvl="1"/>
            <a:r>
              <a:rPr lang="zh-CN" altLang="en-US" sz="2400" dirty="0" smtClean="0"/>
              <a:t>高效索引技术</a:t>
            </a:r>
            <a:endParaRPr lang="en-US" altLang="zh-CN" sz="2400" dirty="0" smtClean="0"/>
          </a:p>
          <a:p>
            <a:pPr lvl="1"/>
            <a:r>
              <a:rPr lang="zh-CN" altLang="en-US" sz="2400" dirty="0" smtClean="0"/>
              <a:t>快速检索技术</a:t>
            </a:r>
            <a:endParaRPr lang="en-US" altLang="zh-CN" sz="2400" dirty="0" smtClean="0"/>
          </a:p>
          <a:p>
            <a:endParaRPr lang="en-US" altLang="zh-CN" dirty="0" smtClean="0"/>
          </a:p>
          <a:p>
            <a:endParaRPr lang="en-US" altLang="zh-CN" dirty="0" smtClean="0"/>
          </a:p>
          <a:p>
            <a:endParaRPr lang="en-US" altLang="zh-CN" dirty="0" smtClean="0"/>
          </a:p>
          <a:p>
            <a:endParaRPr lang="zh-CN" altLang="en-US" dirty="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课题</a:t>
            </a:r>
            <a:r>
              <a:rPr lang="en-US" altLang="zh-CN" dirty="0" smtClean="0"/>
              <a:t>5:</a:t>
            </a:r>
            <a:r>
              <a:rPr lang="zh-CN" altLang="en-US" dirty="0" smtClean="0"/>
              <a:t>音乐检索</a:t>
            </a:r>
            <a:r>
              <a:rPr lang="en-US" altLang="zh-CN" dirty="0" smtClean="0"/>
              <a:t>——</a:t>
            </a:r>
            <a:r>
              <a:rPr lang="zh-CN" altLang="en-US" dirty="0" smtClean="0"/>
              <a:t>旋律哼唱检索</a:t>
            </a:r>
            <a:endParaRPr lang="zh-CN" altLang="en-US" dirty="0"/>
          </a:p>
        </p:txBody>
      </p:sp>
      <p:sp>
        <p:nvSpPr>
          <p:cNvPr id="62467" name="内容占位符 2"/>
          <p:cNvSpPr>
            <a:spLocks noGrp="1"/>
          </p:cNvSpPr>
          <p:nvPr>
            <p:ph idx="1"/>
          </p:nvPr>
        </p:nvSpPr>
        <p:spPr/>
        <p:txBody>
          <a:bodyPr/>
          <a:lstStyle/>
          <a:p>
            <a:r>
              <a:rPr lang="zh-CN" altLang="en-US" dirty="0" smtClean="0"/>
              <a:t>课题任务</a:t>
            </a:r>
            <a:endParaRPr lang="en-US" altLang="zh-CN" dirty="0" smtClean="0"/>
          </a:p>
          <a:p>
            <a:pPr lvl="1"/>
            <a:r>
              <a:rPr lang="zh-CN" altLang="en-US" sz="2400" dirty="0" smtClean="0"/>
              <a:t>给定一个</a:t>
            </a:r>
            <a:r>
              <a:rPr lang="en-US" altLang="zh-CN" sz="2400" dirty="0" smtClean="0"/>
              <a:t>MIDI</a:t>
            </a:r>
            <a:r>
              <a:rPr lang="zh-CN" altLang="en-US" sz="2400" dirty="0" smtClean="0"/>
              <a:t>音乐数据库，先提取主旋律建立索引；当输入或哼唱一个未知音乐片段，通过提取旋律匹配快速返回音乐名称</a:t>
            </a:r>
            <a:endParaRPr lang="en-US" altLang="zh-CN" sz="2400" dirty="0" smtClean="0"/>
          </a:p>
          <a:p>
            <a:r>
              <a:rPr lang="zh-CN" altLang="en-US" dirty="0" smtClean="0"/>
              <a:t>关键技术</a:t>
            </a:r>
            <a:endParaRPr lang="en-US" altLang="zh-CN" dirty="0" smtClean="0"/>
          </a:p>
          <a:p>
            <a:pPr lvl="1"/>
            <a:r>
              <a:rPr lang="en-US" altLang="zh-CN" sz="2400" dirty="0" smtClean="0"/>
              <a:t>MIDI</a:t>
            </a:r>
            <a:r>
              <a:rPr lang="zh-CN" altLang="en-US" sz="2400" dirty="0" smtClean="0"/>
              <a:t>中主旋律提取</a:t>
            </a:r>
            <a:endParaRPr lang="en-US" altLang="zh-CN" sz="2400" dirty="0" smtClean="0"/>
          </a:p>
          <a:p>
            <a:pPr lvl="1"/>
            <a:r>
              <a:rPr lang="zh-CN" altLang="en-US" sz="2400" dirty="0" smtClean="0"/>
              <a:t>旋律识别</a:t>
            </a:r>
            <a:endParaRPr lang="en-US" altLang="zh-CN" sz="2400" dirty="0" smtClean="0"/>
          </a:p>
          <a:p>
            <a:pPr lvl="1"/>
            <a:r>
              <a:rPr lang="zh-CN" altLang="en-US" sz="2400" dirty="0" smtClean="0"/>
              <a:t>高效索引</a:t>
            </a:r>
            <a:endParaRPr lang="en-US" altLang="zh-CN" sz="2400" dirty="0" smtClean="0"/>
          </a:p>
          <a:p>
            <a:pPr lvl="1"/>
            <a:r>
              <a:rPr lang="zh-CN" altLang="en-US" sz="2400" dirty="0" smtClean="0"/>
              <a:t>快速检索</a:t>
            </a:r>
            <a:endParaRPr lang="en-US" altLang="zh-CN" sz="2400" dirty="0" smtClean="0"/>
          </a:p>
          <a:p>
            <a:pPr lvl="1"/>
            <a:endParaRPr lang="zh-CN" altLang="en-US" dirty="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分组选题</a:t>
            </a:r>
            <a:endParaRPr lang="zh-CN" altLang="en-US" dirty="0"/>
          </a:p>
        </p:txBody>
      </p:sp>
      <p:sp>
        <p:nvSpPr>
          <p:cNvPr id="63491" name="内容占位符 2"/>
          <p:cNvSpPr>
            <a:spLocks noGrp="1"/>
          </p:cNvSpPr>
          <p:nvPr>
            <p:ph idx="1"/>
          </p:nvPr>
        </p:nvSpPr>
        <p:spPr/>
        <p:txBody>
          <a:bodyPr/>
          <a:lstStyle/>
          <a:p>
            <a:r>
              <a:rPr lang="zh-CN" altLang="en-US" dirty="0" smtClean="0"/>
              <a:t>确定选题方向，各组讨论分工</a:t>
            </a:r>
            <a:endParaRPr lang="en-US" altLang="zh-CN" dirty="0" smtClean="0"/>
          </a:p>
          <a:p>
            <a:r>
              <a:rPr lang="zh-CN" altLang="en-US" dirty="0" smtClean="0"/>
              <a:t>具体要求</a:t>
            </a:r>
            <a:endParaRPr lang="en-US" altLang="zh-CN" dirty="0" smtClean="0"/>
          </a:p>
          <a:p>
            <a:pPr lvl="1"/>
            <a:r>
              <a:rPr lang="zh-CN" altLang="en-US" sz="2400" dirty="0" smtClean="0"/>
              <a:t>团队开题报告与进展汇报</a:t>
            </a:r>
            <a:endParaRPr lang="en-US" altLang="zh-CN" sz="2400" dirty="0" smtClean="0"/>
          </a:p>
          <a:p>
            <a:pPr lvl="1"/>
            <a:r>
              <a:rPr lang="zh-CN" altLang="en-US" sz="2400" dirty="0" smtClean="0"/>
              <a:t>团队结题报告与成果展示</a:t>
            </a:r>
            <a:endParaRPr lang="en-US" altLang="zh-CN" sz="2400" dirty="0" smtClean="0"/>
          </a:p>
          <a:p>
            <a:pPr lvl="1"/>
            <a:r>
              <a:rPr lang="zh-CN" altLang="en-US" sz="2400" dirty="0" smtClean="0"/>
              <a:t>个人总结与收获体会</a:t>
            </a:r>
            <a:endParaRPr lang="en-US" altLang="zh-CN" sz="2400" dirty="0" smtClean="0"/>
          </a:p>
          <a:p>
            <a:endParaRPr lang="zh-CN" altLang="en-US"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报告要求</a:t>
            </a:r>
            <a:endParaRPr lang="zh-CN" altLang="en-US" dirty="0"/>
          </a:p>
        </p:txBody>
      </p:sp>
      <p:sp>
        <p:nvSpPr>
          <p:cNvPr id="64515" name="内容占位符 2"/>
          <p:cNvSpPr>
            <a:spLocks noGrp="1"/>
          </p:cNvSpPr>
          <p:nvPr>
            <p:ph idx="1"/>
          </p:nvPr>
        </p:nvSpPr>
        <p:spPr/>
        <p:txBody>
          <a:bodyPr/>
          <a:lstStyle/>
          <a:p>
            <a:pPr marL="342900" lvl="1" indent="-342900">
              <a:buFontTx/>
              <a:buChar char="•"/>
            </a:pPr>
            <a:r>
              <a:rPr lang="zh-CN" altLang="en-US" dirty="0" smtClean="0">
                <a:cs typeface="+mn-cs"/>
              </a:rPr>
              <a:t>队员分工介绍</a:t>
            </a:r>
            <a:endParaRPr lang="en-US" altLang="zh-CN" dirty="0" smtClean="0">
              <a:cs typeface="+mn-cs"/>
            </a:endParaRPr>
          </a:p>
          <a:p>
            <a:r>
              <a:rPr lang="zh-CN" altLang="en-US" dirty="0" smtClean="0"/>
              <a:t>开题报告</a:t>
            </a:r>
            <a:endParaRPr lang="en-US" altLang="zh-CN" dirty="0" smtClean="0"/>
          </a:p>
          <a:p>
            <a:pPr lvl="1"/>
            <a:r>
              <a:rPr lang="zh-CN" altLang="en-US" sz="2400" dirty="0" smtClean="0"/>
              <a:t>研究背景与意义</a:t>
            </a:r>
            <a:endParaRPr lang="en-US" altLang="zh-CN" sz="2400" dirty="0" smtClean="0"/>
          </a:p>
          <a:p>
            <a:pPr lvl="1"/>
            <a:r>
              <a:rPr lang="zh-CN" altLang="en-US" sz="2400" dirty="0" smtClean="0"/>
              <a:t>相关工作研究进展</a:t>
            </a:r>
            <a:endParaRPr lang="en-US" altLang="zh-CN" sz="2400" dirty="0" smtClean="0"/>
          </a:p>
          <a:p>
            <a:pPr lvl="1"/>
            <a:r>
              <a:rPr lang="zh-CN" altLang="en-US" sz="2400" dirty="0" smtClean="0"/>
              <a:t>基线方案</a:t>
            </a:r>
            <a:endParaRPr lang="en-US" altLang="zh-CN" sz="2400" dirty="0" smtClean="0"/>
          </a:p>
          <a:p>
            <a:pPr lvl="1"/>
            <a:r>
              <a:rPr lang="zh-CN" altLang="en-US" sz="2400" dirty="0" smtClean="0"/>
              <a:t>自己的解决方案</a:t>
            </a:r>
            <a:endParaRPr lang="en-US" altLang="zh-CN" sz="2400" dirty="0" smtClean="0"/>
          </a:p>
          <a:p>
            <a:pPr lvl="1"/>
            <a:r>
              <a:rPr lang="zh-CN" altLang="en-US" sz="2400" dirty="0" smtClean="0"/>
              <a:t>实验结果</a:t>
            </a:r>
            <a:endParaRPr lang="en-US" altLang="zh-CN" sz="2400" dirty="0" smtClean="0"/>
          </a:p>
          <a:p>
            <a:pPr lvl="1"/>
            <a:r>
              <a:rPr lang="zh-CN" altLang="en-US" sz="2400" dirty="0" smtClean="0"/>
              <a:t>参考文献</a:t>
            </a:r>
            <a:endParaRPr lang="en-US" altLang="zh-CN" sz="2400" dirty="0" smtClean="0"/>
          </a:p>
          <a:p>
            <a:r>
              <a:rPr lang="zh-CN" altLang="en-US" dirty="0" smtClean="0"/>
              <a:t>收获与体会</a:t>
            </a:r>
            <a:endParaRPr lang="en-US" altLang="zh-CN" dirty="0" smtClean="0"/>
          </a:p>
          <a:p>
            <a:pPr lvl="1"/>
            <a:endParaRPr lang="en-US" altLang="zh-CN" dirty="0" smtClean="0"/>
          </a:p>
          <a:p>
            <a:pPr lvl="1"/>
            <a:endParaRPr lang="zh-CN" altLang="en-US"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ftp</a:t>
            </a:r>
            <a:r>
              <a:rPr lang="zh-CN" altLang="en-US"/>
              <a:t>上传</a:t>
            </a:r>
            <a:endParaRPr lang="zh-CN" altLang="en-US"/>
          </a:p>
        </p:txBody>
      </p:sp>
      <p:sp>
        <p:nvSpPr>
          <p:cNvPr id="3" name="内容占位符 2"/>
          <p:cNvSpPr>
            <a:spLocks noGrp="1"/>
          </p:cNvSpPr>
          <p:nvPr>
            <p:ph idx="1"/>
          </p:nvPr>
        </p:nvSpPr>
        <p:spPr/>
        <p:txBody>
          <a:bodyPr/>
          <a:p>
            <a:r>
              <a:rPr lang="en-US" altLang="zh-CN"/>
              <a:t>ftp://10.214.223.11</a:t>
            </a:r>
            <a:endParaRPr lang="en-US" altLang="zh-CN"/>
          </a:p>
          <a:p>
            <a:r>
              <a:rPr lang="en-US" altLang="zh-CN"/>
              <a:t>username</a:t>
            </a:r>
            <a:r>
              <a:rPr lang="zh-CN" altLang="en-US"/>
              <a:t>：</a:t>
            </a:r>
            <a:r>
              <a:rPr lang="en-US" altLang="zh-CN"/>
              <a:t>studentdm_upload</a:t>
            </a:r>
            <a:endParaRPr lang="en-US" altLang="zh-CN"/>
          </a:p>
          <a:p>
            <a:r>
              <a:rPr lang="en-US" altLang="zh-CN"/>
              <a:t>password:studentdm2019</a:t>
            </a:r>
            <a:endParaRPr lang="en-US" altLang="zh-CN"/>
          </a:p>
          <a:p>
            <a:r>
              <a:rPr lang="zh-CN" altLang="en-US"/>
              <a:t>压缩包上传</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65539" name="内容占位符 2"/>
          <p:cNvSpPr>
            <a:spLocks noGrp="1"/>
          </p:cNvSpPr>
          <p:nvPr>
            <p:ph idx="1"/>
          </p:nvPr>
        </p:nvSpPr>
        <p:spPr/>
        <p:txBody>
          <a:bodyPr/>
          <a:lstStyle/>
          <a:p>
            <a:pPr algn="ctr">
              <a:buNone/>
            </a:pPr>
            <a:endParaRPr lang="en-US" altLang="zh-CN" sz="4800" dirty="0" smtClean="0"/>
          </a:p>
          <a:p>
            <a:pPr algn="ctr">
              <a:buNone/>
            </a:pPr>
            <a:endParaRPr lang="en-US" altLang="zh-CN" sz="4800" dirty="0" smtClean="0"/>
          </a:p>
          <a:p>
            <a:pPr algn="ctr">
              <a:buNone/>
            </a:pPr>
            <a:r>
              <a:rPr lang="zh-CN" altLang="en-US" sz="4800" dirty="0" smtClean="0"/>
              <a:t>谢谢！</a:t>
            </a:r>
            <a:endParaRPr lang="zh-CN" altLang="en-US" sz="48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pPr>
              <a:defRPr/>
            </a:pPr>
            <a:r>
              <a:rPr lang="zh-CN" altLang="en-US" dirty="0" smtClean="0"/>
              <a:t>课程介绍</a:t>
            </a:r>
            <a:endParaRPr lang="zh-CN" altLang="en-US" dirty="0" smtClean="0"/>
          </a:p>
        </p:txBody>
      </p:sp>
      <p:sp>
        <p:nvSpPr>
          <p:cNvPr id="5" name="横卷形 4"/>
          <p:cNvSpPr/>
          <p:nvPr/>
        </p:nvSpPr>
        <p:spPr>
          <a:xfrm>
            <a:off x="714375" y="2143125"/>
            <a:ext cx="6929438" cy="2500313"/>
          </a:xfrm>
          <a:prstGeom prst="horizontalScroll">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2400" dirty="0"/>
              <a:t>数字</a:t>
            </a:r>
            <a:r>
              <a:rPr lang="zh-CN" altLang="en-US" sz="2400" dirty="0" smtClean="0"/>
              <a:t>音乐处理是</a:t>
            </a:r>
            <a:r>
              <a:rPr lang="zh-CN" altLang="en-US" sz="2400" dirty="0"/>
              <a:t>指以数字化方式进行</a:t>
            </a:r>
            <a:r>
              <a:rPr lang="zh-CN" altLang="en-US" sz="2400" dirty="0" smtClean="0"/>
              <a:t>音乐合成、分析、检索等一系列处理过程</a:t>
            </a:r>
            <a:r>
              <a:rPr lang="zh-CN" altLang="en-US" sz="2400" dirty="0"/>
              <a:t>的统称，它主要依靠计算机为中心进行操作处理，所以又称它为</a:t>
            </a:r>
            <a:r>
              <a:rPr lang="en-US" altLang="zh-CN" sz="2400" dirty="0"/>
              <a:t>“</a:t>
            </a:r>
            <a:r>
              <a:rPr lang="zh-CN" altLang="en-US" sz="2400" dirty="0">
                <a:solidFill>
                  <a:srgbClr val="C00000"/>
                </a:solidFill>
              </a:rPr>
              <a:t>计算机音乐</a:t>
            </a:r>
            <a:r>
              <a:rPr lang="en-US" altLang="zh-CN" sz="2400" dirty="0"/>
              <a:t>"</a:t>
            </a:r>
            <a:r>
              <a:rPr lang="zh-CN" altLang="en-US" sz="2400" dirty="0"/>
              <a:t>。</a:t>
            </a:r>
            <a:endParaRPr lang="en-US" altLang="zh-CN" sz="2400" dirty="0"/>
          </a:p>
        </p:txBody>
      </p:sp>
      <p:sp>
        <p:nvSpPr>
          <p:cNvPr id="7" name="矩形 6"/>
          <p:cNvSpPr/>
          <p:nvPr/>
        </p:nvSpPr>
        <p:spPr>
          <a:xfrm>
            <a:off x="2143108" y="1928802"/>
            <a:ext cx="4229092" cy="58477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数字</a:t>
            </a:r>
            <a:r>
              <a:rPr lang="zh-CN" altLang="en-US"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音乐处理的</a:t>
            </a:r>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rPr>
              <a:t>概念</a:t>
            </a:r>
            <a:endPar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隶书" pitchFamily="2" charset="-122"/>
              <a:ea typeface="华文隶书" pitchFamily="2" charset="-122"/>
            </a:endParaRPr>
          </a:p>
        </p:txBody>
      </p:sp>
    </p:spTree>
  </p:cSld>
  <p:clrMapOvr>
    <a:masterClrMapping/>
  </p:clrMapOvr>
  <p:transition advTm="250"/>
  <p:timing>
    <p:tnLst>
      <p:par>
        <p:cTn id="1" dur="indefinite" restart="never" nodeType="tmRoot"/>
      </p:par>
    </p:tnLst>
  </p:timing>
</p:sld>
</file>

<file path=ppt/tags/tag1.xml><?xml version="1.0" encoding="utf-8"?>
<p:tagLst xmlns:p="http://schemas.openxmlformats.org/presentationml/2006/main">
  <p:tag name="TIMING" val="|8.7|8.2|26.5"/>
</p:tagLst>
</file>

<file path=ppt/tags/tag2.xml><?xml version="1.0" encoding="utf-8"?>
<p:tagLst xmlns:p="http://schemas.openxmlformats.org/presentationml/2006/main">
  <p:tag name="TIMING" val="|1.1|0.4|0.4|0.2"/>
</p:tagLst>
</file>

<file path=ppt/theme/theme1.xml><?xml version="1.0" encoding="utf-8"?>
<a:theme xmlns:a="http://schemas.openxmlformats.org/drawingml/2006/main" name="technological_awakening">
  <a:themeElements>
    <a:clrScheme name="technological_awake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chnological_awakening">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technological_awake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chnological_awake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chnological_awake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chnological_awake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chnological_awake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chnological_awake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chnological_awake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chnological_awake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chnological_awake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chnological_awake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chnological_awake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chnological_awake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Template>
  <TotalTime>0</TotalTime>
  <Words>5789</Words>
  <Application>WPS 演示</Application>
  <PresentationFormat>全屏显示(4:3)</PresentationFormat>
  <Paragraphs>639</Paragraphs>
  <Slides>86</Slides>
  <Notes>3</Notes>
  <HiddenSlides>0</HiddenSlides>
  <MMClips>2</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86</vt:i4>
      </vt:variant>
    </vt:vector>
  </HeadingPairs>
  <TitlesOfParts>
    <vt:vector size="108" baseType="lpstr">
      <vt:lpstr>Arial</vt:lpstr>
      <vt:lpstr>方正书宋_GBK</vt:lpstr>
      <vt:lpstr>Wingdings</vt:lpstr>
      <vt:lpstr>宋体</vt:lpstr>
      <vt:lpstr>黑体</vt:lpstr>
      <vt:lpstr>华文隶书</vt:lpstr>
      <vt:lpstr>Times New Roman</vt:lpstr>
      <vt:lpstr>华文行楷</vt:lpstr>
      <vt:lpstr>楷体_GB2312</vt:lpstr>
      <vt:lpstr>华文细黑</vt:lpstr>
      <vt:lpstr>Wingdings 2</vt:lpstr>
      <vt:lpstr>苹方-简</vt:lpstr>
      <vt:lpstr>微软雅黑</vt:lpstr>
      <vt:lpstr>汉仪旗黑KW</vt:lpstr>
      <vt:lpstr>宋体</vt:lpstr>
      <vt:lpstr>Arial Unicode MS</vt:lpstr>
      <vt:lpstr>汉仪中黑KW</vt:lpstr>
      <vt:lpstr>汉仪书宋二KW</vt:lpstr>
      <vt:lpstr>行楷-简</vt:lpstr>
      <vt:lpstr>汉仪楷体KW</vt:lpstr>
      <vt:lpstr>黑体-简</vt:lpstr>
      <vt:lpstr>technological_awakening</vt:lpstr>
      <vt:lpstr>数字音乐处理</vt:lpstr>
      <vt:lpstr>PowerPoint 演示文稿</vt:lpstr>
      <vt:lpstr>西湖喷泉的狂欢？ ——节奏控制</vt:lpstr>
      <vt:lpstr>PowerPoint 演示文稿</vt:lpstr>
      <vt:lpstr>星网视易K歌评分（www.ktvme.com）</vt:lpstr>
      <vt:lpstr>摩托VE66上的音乐雷达的秘密？ ——Shazam公司的乐纹样例检索</vt:lpstr>
      <vt:lpstr>Midomi哼唱检索的秘密?</vt:lpstr>
      <vt:lpstr>提纲</vt:lpstr>
      <vt:lpstr>课程介绍</vt:lpstr>
      <vt:lpstr>课程介绍:</vt:lpstr>
      <vt:lpstr>课程介绍</vt:lpstr>
      <vt:lpstr>课程介绍</vt:lpstr>
      <vt:lpstr>课程介绍</vt:lpstr>
      <vt:lpstr>课程介绍</vt:lpstr>
      <vt:lpstr>课程介绍</vt:lpstr>
      <vt:lpstr>课程介绍</vt:lpstr>
      <vt:lpstr>课程介绍</vt:lpstr>
      <vt:lpstr>课程介绍</vt:lpstr>
      <vt:lpstr>提纲</vt:lpstr>
      <vt:lpstr>数字音乐产业链与发展趋势</vt:lpstr>
      <vt:lpstr>数字音乐技术研究</vt:lpstr>
      <vt:lpstr>数字音乐研究热点</vt:lpstr>
      <vt:lpstr>音乐基础</vt:lpstr>
      <vt:lpstr>音乐基础——基本要素</vt:lpstr>
      <vt:lpstr>音乐基础——基本要素</vt:lpstr>
      <vt:lpstr>音乐基础——计算机表示</vt:lpstr>
      <vt:lpstr>音乐合成</vt:lpstr>
      <vt:lpstr>音乐合成——制作流程</vt:lpstr>
      <vt:lpstr>音乐合成——主要技术</vt:lpstr>
      <vt:lpstr>音乐合成—软件编辑</vt:lpstr>
      <vt:lpstr>音乐合成—软件编辑</vt:lpstr>
      <vt:lpstr>音乐合成—软件编辑</vt:lpstr>
      <vt:lpstr>音乐合成—软件编辑</vt:lpstr>
      <vt:lpstr>音乐合成—语言编程</vt:lpstr>
      <vt:lpstr>音乐合成—语言编程</vt:lpstr>
      <vt:lpstr>音乐合成—语言编程</vt:lpstr>
      <vt:lpstr>音乐合成—语言编程</vt:lpstr>
      <vt:lpstr>OpenAL开发</vt:lpstr>
      <vt:lpstr>音乐合成—语言编程</vt:lpstr>
      <vt:lpstr>音乐合成—语言编程</vt:lpstr>
      <vt:lpstr>音乐合成—语言编程</vt:lpstr>
      <vt:lpstr>音乐合成—语言编程</vt:lpstr>
      <vt:lpstr>音乐合成</vt:lpstr>
      <vt:lpstr>音乐分析</vt:lpstr>
      <vt:lpstr>音乐分析——音乐表现形式</vt:lpstr>
      <vt:lpstr>音乐识别</vt:lpstr>
      <vt:lpstr>音乐分析——节奏识别</vt:lpstr>
      <vt:lpstr>音乐分析——节奏识别</vt:lpstr>
      <vt:lpstr>音乐分析——节奏识别 </vt:lpstr>
      <vt:lpstr>音乐分析——节奏识别</vt:lpstr>
      <vt:lpstr>音乐分析——节奏识别</vt:lpstr>
      <vt:lpstr>音乐分析——节奏识别</vt:lpstr>
      <vt:lpstr>音乐分析——节奏识别</vt:lpstr>
      <vt:lpstr>音乐分析——节奏识别</vt:lpstr>
      <vt:lpstr>音乐分析——节奏识别</vt:lpstr>
      <vt:lpstr>音乐分析——旋律识别</vt:lpstr>
      <vt:lpstr>音乐分析——旋律识别</vt:lpstr>
      <vt:lpstr>音乐检索</vt:lpstr>
      <vt:lpstr>音乐检索——乐纹样例检索</vt:lpstr>
      <vt:lpstr>音乐检索——乐纹样例检索</vt:lpstr>
      <vt:lpstr>音乐检索——乐纹样例检索</vt:lpstr>
      <vt:lpstr>音乐检索——乐纹样例检索</vt:lpstr>
      <vt:lpstr>音乐检索——乐纹样例检索</vt:lpstr>
      <vt:lpstr>音乐检索——乐纹样例检索</vt:lpstr>
      <vt:lpstr>音乐检索——乐纹样例检索</vt:lpstr>
      <vt:lpstr>音乐检索——乐纹检索</vt:lpstr>
      <vt:lpstr>音乐检索——哼唱检索</vt:lpstr>
      <vt:lpstr>音乐检索——哼唱检索</vt:lpstr>
      <vt:lpstr>音乐检索——哼唱检索</vt:lpstr>
      <vt:lpstr>音乐检索——哼唱检索</vt:lpstr>
      <vt:lpstr>音乐检索——哼唱检索</vt:lpstr>
      <vt:lpstr>哼唱音符切分示例</vt:lpstr>
      <vt:lpstr>音乐检索——哼唱检索</vt:lpstr>
      <vt:lpstr>音乐检索——哼唱检索</vt:lpstr>
      <vt:lpstr>音乐信息检索评测</vt:lpstr>
      <vt:lpstr>提纲</vt:lpstr>
      <vt:lpstr>分组选题</vt:lpstr>
      <vt:lpstr>课题1--音乐制作DIY</vt:lpstr>
      <vt:lpstr>课题2：音乐分析——基于节奏的交互可视化</vt:lpstr>
      <vt:lpstr>课题3:音乐分析——音准评分</vt:lpstr>
      <vt:lpstr>课题4：音乐检索——乐纹样例检索</vt:lpstr>
      <vt:lpstr>课题5:音乐检索——旋律哼唱检索</vt:lpstr>
      <vt:lpstr>分组选题</vt:lpstr>
      <vt:lpstr>报告要求</vt:lpstr>
      <vt:lpstr>PowerPoint 演示文稿</vt:lpstr>
      <vt:lpstr>PowerPoint 演示文稿</vt:lpstr>
    </vt:vector>
  </TitlesOfParts>
  <Company> 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Wu Fei</dc:creator>
  <cp:lastModifiedBy>jshao</cp:lastModifiedBy>
  <cp:revision>467</cp:revision>
  <dcterms:created xsi:type="dcterms:W3CDTF">2019-12-18T04:53:13Z</dcterms:created>
  <dcterms:modified xsi:type="dcterms:W3CDTF">2019-12-18T04:53:13Z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2052-1.3.1.1688</vt:lpwstr>
  </property>
</Properties>
</file>